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 id="2147483834" r:id="rId2"/>
  </p:sldMasterIdLst>
  <p:sldIdLst>
    <p:sldId id="256" r:id="rId3"/>
    <p:sldId id="257" r:id="rId4"/>
    <p:sldId id="269" r:id="rId5"/>
    <p:sldId id="258" r:id="rId6"/>
    <p:sldId id="259" r:id="rId7"/>
    <p:sldId id="270" r:id="rId8"/>
    <p:sldId id="271" r:id="rId9"/>
    <p:sldId id="262" r:id="rId10"/>
    <p:sldId id="267" r:id="rId11"/>
    <p:sldId id="268" r:id="rId12"/>
    <p:sldId id="264" r:id="rId13"/>
    <p:sldId id="265" r:id="rId14"/>
    <p:sldId id="266" r:id="rId15"/>
    <p:sldId id="260" r:id="rId16"/>
    <p:sldId id="26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EF966BE7-8DC6-48F5-ADCF-4406640A05BB}">
          <p14:sldIdLst>
            <p14:sldId id="256"/>
            <p14:sldId id="257"/>
            <p14:sldId id="269"/>
            <p14:sldId id="258"/>
            <p14:sldId id="259"/>
            <p14:sldId id="270"/>
            <p14:sldId id="271"/>
          </p14:sldIdLst>
        </p14:section>
        <p14:section name="Başlıksız Bölüm" id="{D20C2BDB-C0D7-40D6-A0A1-C6123EA7AA3E}">
          <p14:sldIdLst>
            <p14:sldId id="262"/>
            <p14:sldId id="267"/>
            <p14:sldId id="268"/>
            <p14:sldId id="264"/>
            <p14:sldId id="265"/>
            <p14:sldId id="266"/>
            <p14:sldId id="260"/>
            <p14:sldId id="26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61AD"/>
    <a:srgbClr val="5F439A"/>
    <a:srgbClr val="AF3862"/>
    <a:srgbClr val="ED2F24"/>
    <a:srgbClr val="FBB017"/>
    <a:srgbClr val="009B95"/>
    <a:srgbClr val="F47E20"/>
    <a:srgbClr val="993333"/>
    <a:srgbClr val="0350A8"/>
    <a:srgbClr val="034EA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5" autoAdjust="0"/>
    <p:restoredTop sz="94660"/>
  </p:normalViewPr>
  <p:slideViewPr>
    <p:cSldViewPr snapToGrid="0">
      <p:cViewPr varScale="1">
        <p:scale>
          <a:sx n="72" d="100"/>
          <a:sy n="72" d="100"/>
        </p:scale>
        <p:origin x="53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tr-TR"/>
              <a:t>Asıl başlık stilini düzenlemek için tıklayın</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0DCD282-5134-4B08-B220-4499190CEEF0}" type="datetimeFigureOut">
              <a:rPr lang="tr-TR" smtClean="0"/>
              <a:t>14.08.2019</a:t>
            </a:fld>
            <a:endParaRPr lang="tr-TR"/>
          </a:p>
        </p:txBody>
      </p:sp>
      <p:sp>
        <p:nvSpPr>
          <p:cNvPr id="5" name="Footer Placeholder 4"/>
          <p:cNvSpPr>
            <a:spLocks noGrp="1"/>
          </p:cNvSpPr>
          <p:nvPr>
            <p:ph type="ftr" sz="quarter" idx="11"/>
          </p:nvPr>
        </p:nvSpPr>
        <p:spPr>
          <a:xfrm>
            <a:off x="1876424" y="5410201"/>
            <a:ext cx="5124886" cy="365125"/>
          </a:xfrm>
        </p:spPr>
        <p:txBody>
          <a:bodyPr/>
          <a:lstStyle/>
          <a:p>
            <a:endParaRPr lang="tr-TR"/>
          </a:p>
        </p:txBody>
      </p:sp>
      <p:sp>
        <p:nvSpPr>
          <p:cNvPr id="6" name="Slide Number Placeholder 5"/>
          <p:cNvSpPr>
            <a:spLocks noGrp="1"/>
          </p:cNvSpPr>
          <p:nvPr>
            <p:ph type="sldNum" sz="quarter" idx="12"/>
          </p:nvPr>
        </p:nvSpPr>
        <p:spPr>
          <a:xfrm>
            <a:off x="9896911" y="5410199"/>
            <a:ext cx="771089" cy="365125"/>
          </a:xfrm>
        </p:spPr>
        <p:txBody>
          <a:bodyPr/>
          <a:lstStyle/>
          <a:p>
            <a:fld id="{1281412F-364B-4716-A2F2-174B94EA0B63}" type="slidenum">
              <a:rPr lang="tr-TR" smtClean="0"/>
              <a:t>‹#›</a:t>
            </a:fld>
            <a:endParaRPr lang="tr-TR"/>
          </a:p>
        </p:txBody>
      </p:sp>
    </p:spTree>
    <p:extLst>
      <p:ext uri="{BB962C8B-B14F-4D97-AF65-F5344CB8AC3E}">
        <p14:creationId xmlns:p14="http://schemas.microsoft.com/office/powerpoint/2010/main" val="3083233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tr-TR"/>
              <a:t>Resim eklemek için simgeye tıklayın</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0DCD282-5134-4B08-B220-4499190CEEF0}" type="datetimeFigureOut">
              <a:rPr lang="tr-TR" smtClean="0"/>
              <a:t>14.08.2019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281412F-364B-4716-A2F2-174B94EA0B63}" type="slidenum">
              <a:rPr lang="tr-TR" smtClean="0"/>
              <a:t>‹#›</a:t>
            </a:fld>
            <a:endParaRPr lang="tr-TR"/>
          </a:p>
        </p:txBody>
      </p:sp>
    </p:spTree>
    <p:extLst>
      <p:ext uri="{BB962C8B-B14F-4D97-AF65-F5344CB8AC3E}">
        <p14:creationId xmlns:p14="http://schemas.microsoft.com/office/powerpoint/2010/main" val="1967994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0DCD282-5134-4B08-B220-4499190CEEF0}" type="datetimeFigureOut">
              <a:rPr lang="tr-TR" smtClean="0"/>
              <a:t>14.08.2019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281412F-364B-4716-A2F2-174B94EA0B63}" type="slidenum">
              <a:rPr lang="tr-TR" smtClean="0"/>
              <a:t>‹#›</a:t>
            </a:fld>
            <a:endParaRPr lang="tr-TR"/>
          </a:p>
        </p:txBody>
      </p:sp>
    </p:spTree>
    <p:extLst>
      <p:ext uri="{BB962C8B-B14F-4D97-AF65-F5344CB8AC3E}">
        <p14:creationId xmlns:p14="http://schemas.microsoft.com/office/powerpoint/2010/main" val="11514376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tr-TR"/>
              <a:t>Asıl başlık stilini düzenlemek için tıklayın</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0DCD282-5134-4B08-B220-4499190CEEF0}" type="datetimeFigureOut">
              <a:rPr lang="tr-TR" smtClean="0"/>
              <a:t>14.08.2019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281412F-364B-4716-A2F2-174B94EA0B63}" type="slidenum">
              <a:rPr lang="tr-TR" smtClean="0"/>
              <a:t>‹#›</a:t>
            </a:fld>
            <a:endParaRPr lang="tr-TR"/>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47173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0DCD282-5134-4B08-B220-4499190CEEF0}" type="datetimeFigureOut">
              <a:rPr lang="tr-TR" smtClean="0"/>
              <a:t>14.08.2019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281412F-364B-4716-A2F2-174B94EA0B63}" type="slidenum">
              <a:rPr lang="tr-TR" smtClean="0"/>
              <a:t>‹#›</a:t>
            </a:fld>
            <a:endParaRPr lang="tr-TR"/>
          </a:p>
        </p:txBody>
      </p:sp>
    </p:spTree>
    <p:extLst>
      <p:ext uri="{BB962C8B-B14F-4D97-AF65-F5344CB8AC3E}">
        <p14:creationId xmlns:p14="http://schemas.microsoft.com/office/powerpoint/2010/main" val="10472514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tr-TR"/>
              <a:t>Asıl başlık stilini düzenlemek için tıklayın</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3" name="Date Placeholder 2"/>
          <p:cNvSpPr>
            <a:spLocks noGrp="1"/>
          </p:cNvSpPr>
          <p:nvPr>
            <p:ph type="dt" sz="half" idx="10"/>
          </p:nvPr>
        </p:nvSpPr>
        <p:spPr/>
        <p:txBody>
          <a:bodyPr/>
          <a:lstStyle/>
          <a:p>
            <a:fld id="{40DCD282-5134-4B08-B220-4499190CEEF0}" type="datetimeFigureOut">
              <a:rPr lang="tr-TR" smtClean="0"/>
              <a:t>14.08.2019</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1281412F-364B-4716-A2F2-174B94EA0B63}" type="slidenum">
              <a:rPr lang="tr-TR" smtClean="0"/>
              <a:t>‹#›</a:t>
            </a:fld>
            <a:endParaRPr lang="tr-TR"/>
          </a:p>
        </p:txBody>
      </p:sp>
    </p:spTree>
    <p:extLst>
      <p:ext uri="{BB962C8B-B14F-4D97-AF65-F5344CB8AC3E}">
        <p14:creationId xmlns:p14="http://schemas.microsoft.com/office/powerpoint/2010/main" val="21006472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tr-TR"/>
              <a:t>Asıl başlık stilini düzenlemek için tıklayın</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tr-TR"/>
              <a:t>Resim eklemek için simgeye tıklayın</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tr-TR"/>
              <a:t>Resim eklemek için simgeye tıklayın</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tr-TR"/>
              <a:t>Resim eklemek için simgeye tıklayın</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3" name="Date Placeholder 2"/>
          <p:cNvSpPr>
            <a:spLocks noGrp="1"/>
          </p:cNvSpPr>
          <p:nvPr>
            <p:ph type="dt" sz="half" idx="10"/>
          </p:nvPr>
        </p:nvSpPr>
        <p:spPr/>
        <p:txBody>
          <a:bodyPr/>
          <a:lstStyle/>
          <a:p>
            <a:fld id="{40DCD282-5134-4B08-B220-4499190CEEF0}" type="datetimeFigureOut">
              <a:rPr lang="tr-TR" smtClean="0"/>
              <a:t>14.08.2019</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1281412F-364B-4716-A2F2-174B94EA0B63}" type="slidenum">
              <a:rPr lang="tr-TR" smtClean="0"/>
              <a:t>‹#›</a:t>
            </a:fld>
            <a:endParaRPr lang="tr-TR"/>
          </a:p>
        </p:txBody>
      </p:sp>
    </p:spTree>
    <p:extLst>
      <p:ext uri="{BB962C8B-B14F-4D97-AF65-F5344CB8AC3E}">
        <p14:creationId xmlns:p14="http://schemas.microsoft.com/office/powerpoint/2010/main" val="42536218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0DCD282-5134-4B08-B220-4499190CEEF0}" type="datetimeFigureOut">
              <a:rPr lang="tr-TR" smtClean="0"/>
              <a:t>14.08.2019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281412F-364B-4716-A2F2-174B94EA0B63}" type="slidenum">
              <a:rPr lang="tr-TR" smtClean="0"/>
              <a:t>‹#›</a:t>
            </a:fld>
            <a:endParaRPr lang="tr-TR"/>
          </a:p>
        </p:txBody>
      </p:sp>
    </p:spTree>
    <p:extLst>
      <p:ext uri="{BB962C8B-B14F-4D97-AF65-F5344CB8AC3E}">
        <p14:creationId xmlns:p14="http://schemas.microsoft.com/office/powerpoint/2010/main" val="137574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0DCD282-5134-4B08-B220-4499190CEEF0}" type="datetimeFigureOut">
              <a:rPr lang="tr-TR" smtClean="0"/>
              <a:t>14.08.2019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281412F-364B-4716-A2F2-174B94EA0B63}" type="slidenum">
              <a:rPr lang="tr-TR" smtClean="0"/>
              <a:t>‹#›</a:t>
            </a:fld>
            <a:endParaRPr lang="tr-TR"/>
          </a:p>
        </p:txBody>
      </p:sp>
    </p:spTree>
    <p:extLst>
      <p:ext uri="{BB962C8B-B14F-4D97-AF65-F5344CB8AC3E}">
        <p14:creationId xmlns:p14="http://schemas.microsoft.com/office/powerpoint/2010/main" val="7806699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6C0D685-5373-44A7-815D-9396F947CFD9}"/>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92D9B2C7-5DF0-452C-9919-9BF2E9952E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C8784030-0E75-4B84-99D9-20F410F3335B}"/>
              </a:ext>
            </a:extLst>
          </p:cNvPr>
          <p:cNvSpPr>
            <a:spLocks noGrp="1"/>
          </p:cNvSpPr>
          <p:nvPr>
            <p:ph type="dt" sz="half" idx="10"/>
          </p:nvPr>
        </p:nvSpPr>
        <p:spPr/>
        <p:txBody>
          <a:bodyPr/>
          <a:lstStyle/>
          <a:p>
            <a:fld id="{40DCD282-5134-4B08-B220-4499190CEEF0}" type="datetimeFigureOut">
              <a:rPr lang="tr-TR" smtClean="0"/>
              <a:t>14.08.2019</a:t>
            </a:fld>
            <a:endParaRPr lang="tr-TR"/>
          </a:p>
        </p:txBody>
      </p:sp>
      <p:sp>
        <p:nvSpPr>
          <p:cNvPr id="5" name="Alt Bilgi Yer Tutucusu 4">
            <a:extLst>
              <a:ext uri="{FF2B5EF4-FFF2-40B4-BE49-F238E27FC236}">
                <a16:creationId xmlns:a16="http://schemas.microsoft.com/office/drawing/2014/main" id="{69FE97B6-20F9-405A-B71F-CE9DC856F5C4}"/>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83570C07-A966-454C-916D-BEB7D2812472}"/>
              </a:ext>
            </a:extLst>
          </p:cNvPr>
          <p:cNvSpPr>
            <a:spLocks noGrp="1"/>
          </p:cNvSpPr>
          <p:nvPr>
            <p:ph type="sldNum" sz="quarter" idx="12"/>
          </p:nvPr>
        </p:nvSpPr>
        <p:spPr/>
        <p:txBody>
          <a:bodyPr/>
          <a:lstStyle/>
          <a:p>
            <a:fld id="{1281412F-364B-4716-A2F2-174B94EA0B63}" type="slidenum">
              <a:rPr lang="tr-TR" smtClean="0"/>
              <a:t>‹#›</a:t>
            </a:fld>
            <a:endParaRPr lang="tr-TR"/>
          </a:p>
        </p:txBody>
      </p:sp>
    </p:spTree>
    <p:extLst>
      <p:ext uri="{BB962C8B-B14F-4D97-AF65-F5344CB8AC3E}">
        <p14:creationId xmlns:p14="http://schemas.microsoft.com/office/powerpoint/2010/main" val="11431619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6D8513C-FE9F-4134-8398-1641E5C227C1}"/>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9099A5AD-C4DB-4F2D-A1BF-D2BE4D6EADD9}"/>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9A0BD443-5DFA-4BE1-8CCE-9E0FA6C2A766}"/>
              </a:ext>
            </a:extLst>
          </p:cNvPr>
          <p:cNvSpPr>
            <a:spLocks noGrp="1"/>
          </p:cNvSpPr>
          <p:nvPr>
            <p:ph type="dt" sz="half" idx="10"/>
          </p:nvPr>
        </p:nvSpPr>
        <p:spPr/>
        <p:txBody>
          <a:bodyPr/>
          <a:lstStyle/>
          <a:p>
            <a:fld id="{40DCD282-5134-4B08-B220-4499190CEEF0}" type="datetimeFigureOut">
              <a:rPr lang="tr-TR" smtClean="0"/>
              <a:t>14.08.2019</a:t>
            </a:fld>
            <a:endParaRPr lang="tr-TR"/>
          </a:p>
        </p:txBody>
      </p:sp>
      <p:sp>
        <p:nvSpPr>
          <p:cNvPr id="5" name="Alt Bilgi Yer Tutucusu 4">
            <a:extLst>
              <a:ext uri="{FF2B5EF4-FFF2-40B4-BE49-F238E27FC236}">
                <a16:creationId xmlns:a16="http://schemas.microsoft.com/office/drawing/2014/main" id="{C77B0727-E20E-43D0-9B4A-CD3FDE49290D}"/>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921CA5D6-EFD1-46D9-A0F2-666884A45BF5}"/>
              </a:ext>
            </a:extLst>
          </p:cNvPr>
          <p:cNvSpPr>
            <a:spLocks noGrp="1"/>
          </p:cNvSpPr>
          <p:nvPr>
            <p:ph type="sldNum" sz="quarter" idx="12"/>
          </p:nvPr>
        </p:nvSpPr>
        <p:spPr/>
        <p:txBody>
          <a:bodyPr/>
          <a:lstStyle/>
          <a:p>
            <a:fld id="{1281412F-364B-4716-A2F2-174B94EA0B63}" type="slidenum">
              <a:rPr lang="tr-TR" smtClean="0"/>
              <a:t>‹#›</a:t>
            </a:fld>
            <a:endParaRPr lang="tr-TR"/>
          </a:p>
        </p:txBody>
      </p:sp>
    </p:spTree>
    <p:extLst>
      <p:ext uri="{BB962C8B-B14F-4D97-AF65-F5344CB8AC3E}">
        <p14:creationId xmlns:p14="http://schemas.microsoft.com/office/powerpoint/2010/main" val="937786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0DCD282-5134-4B08-B220-4499190CEEF0}" type="datetimeFigureOut">
              <a:rPr lang="tr-TR" smtClean="0"/>
              <a:t>14.08.2019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281412F-364B-4716-A2F2-174B94EA0B63}" type="slidenum">
              <a:rPr lang="tr-TR" smtClean="0"/>
              <a:t>‹#›</a:t>
            </a:fld>
            <a:endParaRPr lang="tr-TR"/>
          </a:p>
        </p:txBody>
      </p:sp>
    </p:spTree>
    <p:extLst>
      <p:ext uri="{BB962C8B-B14F-4D97-AF65-F5344CB8AC3E}">
        <p14:creationId xmlns:p14="http://schemas.microsoft.com/office/powerpoint/2010/main" val="5904764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7E8A066-E0F4-4BAF-BAE1-8BFB9D3A7016}"/>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6844D6FD-20BA-497E-A430-9FF4DC1895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4BA219AA-F9B6-4F4B-A675-3CD80B851DA2}"/>
              </a:ext>
            </a:extLst>
          </p:cNvPr>
          <p:cNvSpPr>
            <a:spLocks noGrp="1"/>
          </p:cNvSpPr>
          <p:nvPr>
            <p:ph type="dt" sz="half" idx="10"/>
          </p:nvPr>
        </p:nvSpPr>
        <p:spPr/>
        <p:txBody>
          <a:bodyPr/>
          <a:lstStyle/>
          <a:p>
            <a:fld id="{40DCD282-5134-4B08-B220-4499190CEEF0}" type="datetimeFigureOut">
              <a:rPr lang="tr-TR" smtClean="0"/>
              <a:t>14.08.2019</a:t>
            </a:fld>
            <a:endParaRPr lang="tr-TR"/>
          </a:p>
        </p:txBody>
      </p:sp>
      <p:sp>
        <p:nvSpPr>
          <p:cNvPr id="5" name="Alt Bilgi Yer Tutucusu 4">
            <a:extLst>
              <a:ext uri="{FF2B5EF4-FFF2-40B4-BE49-F238E27FC236}">
                <a16:creationId xmlns:a16="http://schemas.microsoft.com/office/drawing/2014/main" id="{4D7F3912-F116-4947-9D11-E8DF4C4EAC2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CFC3FA1B-0077-4E39-9F1C-B0EF795A1EBB}"/>
              </a:ext>
            </a:extLst>
          </p:cNvPr>
          <p:cNvSpPr>
            <a:spLocks noGrp="1"/>
          </p:cNvSpPr>
          <p:nvPr>
            <p:ph type="sldNum" sz="quarter" idx="12"/>
          </p:nvPr>
        </p:nvSpPr>
        <p:spPr/>
        <p:txBody>
          <a:bodyPr/>
          <a:lstStyle/>
          <a:p>
            <a:fld id="{1281412F-364B-4716-A2F2-174B94EA0B63}" type="slidenum">
              <a:rPr lang="tr-TR" smtClean="0"/>
              <a:t>‹#›</a:t>
            </a:fld>
            <a:endParaRPr lang="tr-TR"/>
          </a:p>
        </p:txBody>
      </p:sp>
    </p:spTree>
    <p:extLst>
      <p:ext uri="{BB962C8B-B14F-4D97-AF65-F5344CB8AC3E}">
        <p14:creationId xmlns:p14="http://schemas.microsoft.com/office/powerpoint/2010/main" val="25801115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748E17D-1D3C-424A-898B-A8BAAEF99E51}"/>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888CCD2D-CF64-44CA-83B4-36F4746E2303}"/>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970A22D6-DD0A-4DE6-A930-50C9B10B90A6}"/>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612AE599-0A60-479D-AD9F-23309EC942CD}"/>
              </a:ext>
            </a:extLst>
          </p:cNvPr>
          <p:cNvSpPr>
            <a:spLocks noGrp="1"/>
          </p:cNvSpPr>
          <p:nvPr>
            <p:ph type="dt" sz="half" idx="10"/>
          </p:nvPr>
        </p:nvSpPr>
        <p:spPr/>
        <p:txBody>
          <a:bodyPr/>
          <a:lstStyle/>
          <a:p>
            <a:fld id="{40DCD282-5134-4B08-B220-4499190CEEF0}" type="datetimeFigureOut">
              <a:rPr lang="tr-TR" smtClean="0"/>
              <a:t>14.08.2019</a:t>
            </a:fld>
            <a:endParaRPr lang="tr-TR"/>
          </a:p>
        </p:txBody>
      </p:sp>
      <p:sp>
        <p:nvSpPr>
          <p:cNvPr id="6" name="Alt Bilgi Yer Tutucusu 5">
            <a:extLst>
              <a:ext uri="{FF2B5EF4-FFF2-40B4-BE49-F238E27FC236}">
                <a16:creationId xmlns:a16="http://schemas.microsoft.com/office/drawing/2014/main" id="{F7DBC5DB-BF4B-451A-A37C-18CC663C0E42}"/>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3112D43C-5019-4ABD-9C91-82872160AEAD}"/>
              </a:ext>
            </a:extLst>
          </p:cNvPr>
          <p:cNvSpPr>
            <a:spLocks noGrp="1"/>
          </p:cNvSpPr>
          <p:nvPr>
            <p:ph type="sldNum" sz="quarter" idx="12"/>
          </p:nvPr>
        </p:nvSpPr>
        <p:spPr/>
        <p:txBody>
          <a:bodyPr/>
          <a:lstStyle/>
          <a:p>
            <a:fld id="{1281412F-364B-4716-A2F2-174B94EA0B63}" type="slidenum">
              <a:rPr lang="tr-TR" smtClean="0"/>
              <a:t>‹#›</a:t>
            </a:fld>
            <a:endParaRPr lang="tr-TR"/>
          </a:p>
        </p:txBody>
      </p:sp>
    </p:spTree>
    <p:extLst>
      <p:ext uri="{BB962C8B-B14F-4D97-AF65-F5344CB8AC3E}">
        <p14:creationId xmlns:p14="http://schemas.microsoft.com/office/powerpoint/2010/main" val="40819514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19DF11D-BB19-4E40-9F91-460A468B93C1}"/>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83880CEF-02C6-4164-AB3D-D6AE09B6E0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43AC2680-6637-49D9-8B48-5445ADA0A46B}"/>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22A70264-D052-4705-A17C-7F20D50CFA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E841207B-4C5A-4D8C-897B-0CE881E5B867}"/>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A5BA2439-5D1F-40E0-A68D-B6D0B8589FFF}"/>
              </a:ext>
            </a:extLst>
          </p:cNvPr>
          <p:cNvSpPr>
            <a:spLocks noGrp="1"/>
          </p:cNvSpPr>
          <p:nvPr>
            <p:ph type="dt" sz="half" idx="10"/>
          </p:nvPr>
        </p:nvSpPr>
        <p:spPr/>
        <p:txBody>
          <a:bodyPr/>
          <a:lstStyle/>
          <a:p>
            <a:fld id="{40DCD282-5134-4B08-B220-4499190CEEF0}" type="datetimeFigureOut">
              <a:rPr lang="tr-TR" smtClean="0"/>
              <a:t>14.08.2019</a:t>
            </a:fld>
            <a:endParaRPr lang="tr-TR"/>
          </a:p>
        </p:txBody>
      </p:sp>
      <p:sp>
        <p:nvSpPr>
          <p:cNvPr id="8" name="Alt Bilgi Yer Tutucusu 7">
            <a:extLst>
              <a:ext uri="{FF2B5EF4-FFF2-40B4-BE49-F238E27FC236}">
                <a16:creationId xmlns:a16="http://schemas.microsoft.com/office/drawing/2014/main" id="{9F66BB97-025A-4904-B47C-9AA2FD95F18E}"/>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D8C24447-4390-46D8-96C7-3E06FC2B7AEC}"/>
              </a:ext>
            </a:extLst>
          </p:cNvPr>
          <p:cNvSpPr>
            <a:spLocks noGrp="1"/>
          </p:cNvSpPr>
          <p:nvPr>
            <p:ph type="sldNum" sz="quarter" idx="12"/>
          </p:nvPr>
        </p:nvSpPr>
        <p:spPr/>
        <p:txBody>
          <a:bodyPr/>
          <a:lstStyle/>
          <a:p>
            <a:fld id="{1281412F-364B-4716-A2F2-174B94EA0B63}" type="slidenum">
              <a:rPr lang="tr-TR" smtClean="0"/>
              <a:t>‹#›</a:t>
            </a:fld>
            <a:endParaRPr lang="tr-TR"/>
          </a:p>
        </p:txBody>
      </p:sp>
    </p:spTree>
    <p:extLst>
      <p:ext uri="{BB962C8B-B14F-4D97-AF65-F5344CB8AC3E}">
        <p14:creationId xmlns:p14="http://schemas.microsoft.com/office/powerpoint/2010/main" val="8517207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DA57B3C-4F2F-4FD2-BED9-DE457D433A63}"/>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AE98A1D6-EDE1-41C2-9996-6842FB4A50B9}"/>
              </a:ext>
            </a:extLst>
          </p:cNvPr>
          <p:cNvSpPr>
            <a:spLocks noGrp="1"/>
          </p:cNvSpPr>
          <p:nvPr>
            <p:ph type="dt" sz="half" idx="10"/>
          </p:nvPr>
        </p:nvSpPr>
        <p:spPr/>
        <p:txBody>
          <a:bodyPr/>
          <a:lstStyle/>
          <a:p>
            <a:fld id="{40DCD282-5134-4B08-B220-4499190CEEF0}" type="datetimeFigureOut">
              <a:rPr lang="tr-TR" smtClean="0"/>
              <a:t>14.08.2019</a:t>
            </a:fld>
            <a:endParaRPr lang="tr-TR"/>
          </a:p>
        </p:txBody>
      </p:sp>
      <p:sp>
        <p:nvSpPr>
          <p:cNvPr id="4" name="Alt Bilgi Yer Tutucusu 3">
            <a:extLst>
              <a:ext uri="{FF2B5EF4-FFF2-40B4-BE49-F238E27FC236}">
                <a16:creationId xmlns:a16="http://schemas.microsoft.com/office/drawing/2014/main" id="{297834ED-7811-48E6-AECB-8CD4833013C4}"/>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BBB2D9F3-886B-452A-8459-D0981FBC92CB}"/>
              </a:ext>
            </a:extLst>
          </p:cNvPr>
          <p:cNvSpPr>
            <a:spLocks noGrp="1"/>
          </p:cNvSpPr>
          <p:nvPr>
            <p:ph type="sldNum" sz="quarter" idx="12"/>
          </p:nvPr>
        </p:nvSpPr>
        <p:spPr/>
        <p:txBody>
          <a:bodyPr/>
          <a:lstStyle/>
          <a:p>
            <a:fld id="{1281412F-364B-4716-A2F2-174B94EA0B63}" type="slidenum">
              <a:rPr lang="tr-TR" smtClean="0"/>
              <a:t>‹#›</a:t>
            </a:fld>
            <a:endParaRPr lang="tr-TR"/>
          </a:p>
        </p:txBody>
      </p:sp>
    </p:spTree>
    <p:extLst>
      <p:ext uri="{BB962C8B-B14F-4D97-AF65-F5344CB8AC3E}">
        <p14:creationId xmlns:p14="http://schemas.microsoft.com/office/powerpoint/2010/main" val="15160121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C133E554-D415-4701-94D9-989D9A2BAF7D}"/>
              </a:ext>
            </a:extLst>
          </p:cNvPr>
          <p:cNvSpPr>
            <a:spLocks noGrp="1"/>
          </p:cNvSpPr>
          <p:nvPr>
            <p:ph type="dt" sz="half" idx="10"/>
          </p:nvPr>
        </p:nvSpPr>
        <p:spPr/>
        <p:txBody>
          <a:bodyPr/>
          <a:lstStyle/>
          <a:p>
            <a:fld id="{40DCD282-5134-4B08-B220-4499190CEEF0}" type="datetimeFigureOut">
              <a:rPr lang="tr-TR" smtClean="0"/>
              <a:t>14.08.2019</a:t>
            </a:fld>
            <a:endParaRPr lang="tr-TR"/>
          </a:p>
        </p:txBody>
      </p:sp>
      <p:sp>
        <p:nvSpPr>
          <p:cNvPr id="3" name="Alt Bilgi Yer Tutucusu 2">
            <a:extLst>
              <a:ext uri="{FF2B5EF4-FFF2-40B4-BE49-F238E27FC236}">
                <a16:creationId xmlns:a16="http://schemas.microsoft.com/office/drawing/2014/main" id="{618CBE64-F17F-42CF-8C36-F58A1D1B178D}"/>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B0EF7133-8CB8-4146-BB22-1CAA63C4C232}"/>
              </a:ext>
            </a:extLst>
          </p:cNvPr>
          <p:cNvSpPr>
            <a:spLocks noGrp="1"/>
          </p:cNvSpPr>
          <p:nvPr>
            <p:ph type="sldNum" sz="quarter" idx="12"/>
          </p:nvPr>
        </p:nvSpPr>
        <p:spPr/>
        <p:txBody>
          <a:bodyPr/>
          <a:lstStyle/>
          <a:p>
            <a:fld id="{1281412F-364B-4716-A2F2-174B94EA0B63}" type="slidenum">
              <a:rPr lang="tr-TR" smtClean="0"/>
              <a:t>‹#›</a:t>
            </a:fld>
            <a:endParaRPr lang="tr-TR"/>
          </a:p>
        </p:txBody>
      </p:sp>
    </p:spTree>
    <p:extLst>
      <p:ext uri="{BB962C8B-B14F-4D97-AF65-F5344CB8AC3E}">
        <p14:creationId xmlns:p14="http://schemas.microsoft.com/office/powerpoint/2010/main" val="16871117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43F76AE-2396-419E-BB66-A03851A422F0}"/>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A9F6BF24-0BFF-40DF-84F1-A9313B1A94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D354B638-B9C1-4715-92D1-874BBC8ADA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27E7DC4E-30E4-491E-8B64-D1866F85D900}"/>
              </a:ext>
            </a:extLst>
          </p:cNvPr>
          <p:cNvSpPr>
            <a:spLocks noGrp="1"/>
          </p:cNvSpPr>
          <p:nvPr>
            <p:ph type="dt" sz="half" idx="10"/>
          </p:nvPr>
        </p:nvSpPr>
        <p:spPr/>
        <p:txBody>
          <a:bodyPr/>
          <a:lstStyle/>
          <a:p>
            <a:fld id="{40DCD282-5134-4B08-B220-4499190CEEF0}" type="datetimeFigureOut">
              <a:rPr lang="tr-TR" smtClean="0"/>
              <a:t>14.08.2019</a:t>
            </a:fld>
            <a:endParaRPr lang="tr-TR"/>
          </a:p>
        </p:txBody>
      </p:sp>
      <p:sp>
        <p:nvSpPr>
          <p:cNvPr id="6" name="Alt Bilgi Yer Tutucusu 5">
            <a:extLst>
              <a:ext uri="{FF2B5EF4-FFF2-40B4-BE49-F238E27FC236}">
                <a16:creationId xmlns:a16="http://schemas.microsoft.com/office/drawing/2014/main" id="{C5E88916-7C4F-4FCF-854A-ACB647055D65}"/>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82040273-C959-4AC5-935D-7ABEE5E0F7F4}"/>
              </a:ext>
            </a:extLst>
          </p:cNvPr>
          <p:cNvSpPr>
            <a:spLocks noGrp="1"/>
          </p:cNvSpPr>
          <p:nvPr>
            <p:ph type="sldNum" sz="quarter" idx="12"/>
          </p:nvPr>
        </p:nvSpPr>
        <p:spPr/>
        <p:txBody>
          <a:bodyPr/>
          <a:lstStyle/>
          <a:p>
            <a:fld id="{1281412F-364B-4716-A2F2-174B94EA0B63}" type="slidenum">
              <a:rPr lang="tr-TR" smtClean="0"/>
              <a:t>‹#›</a:t>
            </a:fld>
            <a:endParaRPr lang="tr-TR"/>
          </a:p>
        </p:txBody>
      </p:sp>
    </p:spTree>
    <p:extLst>
      <p:ext uri="{BB962C8B-B14F-4D97-AF65-F5344CB8AC3E}">
        <p14:creationId xmlns:p14="http://schemas.microsoft.com/office/powerpoint/2010/main" val="22921514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B8AC987-7C53-4759-85CC-BDE0E7BFE023}"/>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EC05C917-395A-4BC8-B533-BFD209BBFD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91D4AF4E-701B-4184-BB1D-3F9FE98E4E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A14534F2-90C4-4ABB-9347-F833B3C253AE}"/>
              </a:ext>
            </a:extLst>
          </p:cNvPr>
          <p:cNvSpPr>
            <a:spLocks noGrp="1"/>
          </p:cNvSpPr>
          <p:nvPr>
            <p:ph type="dt" sz="half" idx="10"/>
          </p:nvPr>
        </p:nvSpPr>
        <p:spPr/>
        <p:txBody>
          <a:bodyPr/>
          <a:lstStyle/>
          <a:p>
            <a:fld id="{40DCD282-5134-4B08-B220-4499190CEEF0}" type="datetimeFigureOut">
              <a:rPr lang="tr-TR" smtClean="0"/>
              <a:t>14.08.2019</a:t>
            </a:fld>
            <a:endParaRPr lang="tr-TR"/>
          </a:p>
        </p:txBody>
      </p:sp>
      <p:sp>
        <p:nvSpPr>
          <p:cNvPr id="6" name="Alt Bilgi Yer Tutucusu 5">
            <a:extLst>
              <a:ext uri="{FF2B5EF4-FFF2-40B4-BE49-F238E27FC236}">
                <a16:creationId xmlns:a16="http://schemas.microsoft.com/office/drawing/2014/main" id="{5FAF13CD-D6D3-4EA5-801C-AC7983DA9E98}"/>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2F98000B-FCF2-434C-8594-0ED293245B26}"/>
              </a:ext>
            </a:extLst>
          </p:cNvPr>
          <p:cNvSpPr>
            <a:spLocks noGrp="1"/>
          </p:cNvSpPr>
          <p:nvPr>
            <p:ph type="sldNum" sz="quarter" idx="12"/>
          </p:nvPr>
        </p:nvSpPr>
        <p:spPr/>
        <p:txBody>
          <a:bodyPr/>
          <a:lstStyle/>
          <a:p>
            <a:fld id="{1281412F-364B-4716-A2F2-174B94EA0B63}" type="slidenum">
              <a:rPr lang="tr-TR" smtClean="0"/>
              <a:t>‹#›</a:t>
            </a:fld>
            <a:endParaRPr lang="tr-TR"/>
          </a:p>
        </p:txBody>
      </p:sp>
    </p:spTree>
    <p:extLst>
      <p:ext uri="{BB962C8B-B14F-4D97-AF65-F5344CB8AC3E}">
        <p14:creationId xmlns:p14="http://schemas.microsoft.com/office/powerpoint/2010/main" val="21989978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FBC755D-AAD3-4E59-B0CE-4922B39D603C}"/>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9A85CD8A-38A3-4E02-B35D-504E036BC742}"/>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C272A11D-8136-4533-B04F-D164CEB378EF}"/>
              </a:ext>
            </a:extLst>
          </p:cNvPr>
          <p:cNvSpPr>
            <a:spLocks noGrp="1"/>
          </p:cNvSpPr>
          <p:nvPr>
            <p:ph type="dt" sz="half" idx="10"/>
          </p:nvPr>
        </p:nvSpPr>
        <p:spPr/>
        <p:txBody>
          <a:bodyPr/>
          <a:lstStyle/>
          <a:p>
            <a:fld id="{40DCD282-5134-4B08-B220-4499190CEEF0}" type="datetimeFigureOut">
              <a:rPr lang="tr-TR" smtClean="0"/>
              <a:t>14.08.2019</a:t>
            </a:fld>
            <a:endParaRPr lang="tr-TR"/>
          </a:p>
        </p:txBody>
      </p:sp>
      <p:sp>
        <p:nvSpPr>
          <p:cNvPr id="5" name="Alt Bilgi Yer Tutucusu 4">
            <a:extLst>
              <a:ext uri="{FF2B5EF4-FFF2-40B4-BE49-F238E27FC236}">
                <a16:creationId xmlns:a16="http://schemas.microsoft.com/office/drawing/2014/main" id="{3B598182-9BFF-4D4B-A60A-55F9826A15CD}"/>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D2590442-7F1A-4755-B9F6-3E38D71F7AE2}"/>
              </a:ext>
            </a:extLst>
          </p:cNvPr>
          <p:cNvSpPr>
            <a:spLocks noGrp="1"/>
          </p:cNvSpPr>
          <p:nvPr>
            <p:ph type="sldNum" sz="quarter" idx="12"/>
          </p:nvPr>
        </p:nvSpPr>
        <p:spPr/>
        <p:txBody>
          <a:bodyPr/>
          <a:lstStyle/>
          <a:p>
            <a:fld id="{1281412F-364B-4716-A2F2-174B94EA0B63}" type="slidenum">
              <a:rPr lang="tr-TR" smtClean="0"/>
              <a:t>‹#›</a:t>
            </a:fld>
            <a:endParaRPr lang="tr-TR"/>
          </a:p>
        </p:txBody>
      </p:sp>
    </p:spTree>
    <p:extLst>
      <p:ext uri="{BB962C8B-B14F-4D97-AF65-F5344CB8AC3E}">
        <p14:creationId xmlns:p14="http://schemas.microsoft.com/office/powerpoint/2010/main" val="32541504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E341F365-BABC-4F50-8CE5-B0C7C3137743}"/>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B3EC865A-CED8-4C38-B379-0415B80CCFAC}"/>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BAEB1792-05F5-461E-83A6-DDE387EBA8C5}"/>
              </a:ext>
            </a:extLst>
          </p:cNvPr>
          <p:cNvSpPr>
            <a:spLocks noGrp="1"/>
          </p:cNvSpPr>
          <p:nvPr>
            <p:ph type="dt" sz="half" idx="10"/>
          </p:nvPr>
        </p:nvSpPr>
        <p:spPr/>
        <p:txBody>
          <a:bodyPr/>
          <a:lstStyle/>
          <a:p>
            <a:fld id="{40DCD282-5134-4B08-B220-4499190CEEF0}" type="datetimeFigureOut">
              <a:rPr lang="tr-TR" smtClean="0"/>
              <a:t>14.08.2019</a:t>
            </a:fld>
            <a:endParaRPr lang="tr-TR"/>
          </a:p>
        </p:txBody>
      </p:sp>
      <p:sp>
        <p:nvSpPr>
          <p:cNvPr id="5" name="Alt Bilgi Yer Tutucusu 4">
            <a:extLst>
              <a:ext uri="{FF2B5EF4-FFF2-40B4-BE49-F238E27FC236}">
                <a16:creationId xmlns:a16="http://schemas.microsoft.com/office/drawing/2014/main" id="{1A0D24D4-E814-42D8-A795-5F6484223664}"/>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81D05571-A12B-419E-B7B9-53FA7E865D4F}"/>
              </a:ext>
            </a:extLst>
          </p:cNvPr>
          <p:cNvSpPr>
            <a:spLocks noGrp="1"/>
          </p:cNvSpPr>
          <p:nvPr>
            <p:ph type="sldNum" sz="quarter" idx="12"/>
          </p:nvPr>
        </p:nvSpPr>
        <p:spPr/>
        <p:txBody>
          <a:bodyPr/>
          <a:lstStyle/>
          <a:p>
            <a:fld id="{1281412F-364B-4716-A2F2-174B94EA0B63}" type="slidenum">
              <a:rPr lang="tr-TR" smtClean="0"/>
              <a:t>‹#›</a:t>
            </a:fld>
            <a:endParaRPr lang="tr-TR"/>
          </a:p>
        </p:txBody>
      </p:sp>
    </p:spTree>
    <p:extLst>
      <p:ext uri="{BB962C8B-B14F-4D97-AF65-F5344CB8AC3E}">
        <p14:creationId xmlns:p14="http://schemas.microsoft.com/office/powerpoint/2010/main" val="1693956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40DCD282-5134-4B08-B220-4499190CEEF0}" type="datetimeFigureOut">
              <a:rPr lang="tr-TR" smtClean="0"/>
              <a:t>14.08.2019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281412F-364B-4716-A2F2-174B94EA0B63}" type="slidenum">
              <a:rPr lang="tr-TR" smtClean="0"/>
              <a:t>‹#›</a:t>
            </a:fld>
            <a:endParaRPr lang="tr-TR"/>
          </a:p>
        </p:txBody>
      </p:sp>
    </p:spTree>
    <p:extLst>
      <p:ext uri="{BB962C8B-B14F-4D97-AF65-F5344CB8AC3E}">
        <p14:creationId xmlns:p14="http://schemas.microsoft.com/office/powerpoint/2010/main" val="248996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40DCD282-5134-4B08-B220-4499190CEEF0}" type="datetimeFigureOut">
              <a:rPr lang="tr-TR" smtClean="0"/>
              <a:t>14.08.2019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281412F-364B-4716-A2F2-174B94EA0B63}" type="slidenum">
              <a:rPr lang="tr-TR" smtClean="0"/>
              <a:t>‹#›</a:t>
            </a:fld>
            <a:endParaRPr lang="tr-TR"/>
          </a:p>
        </p:txBody>
      </p:sp>
    </p:spTree>
    <p:extLst>
      <p:ext uri="{BB962C8B-B14F-4D97-AF65-F5344CB8AC3E}">
        <p14:creationId xmlns:p14="http://schemas.microsoft.com/office/powerpoint/2010/main" val="2684288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141410" y="3073397"/>
            <a:ext cx="4878391" cy="2717801"/>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172200" y="3073397"/>
            <a:ext cx="4875210" cy="2717801"/>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40DCD282-5134-4B08-B220-4499190CEEF0}" type="datetimeFigureOut">
              <a:rPr lang="tr-TR" smtClean="0"/>
              <a:t>14.08.2019</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1281412F-364B-4716-A2F2-174B94EA0B63}" type="slidenum">
              <a:rPr lang="tr-TR" smtClean="0"/>
              <a:t>‹#›</a:t>
            </a:fld>
            <a:endParaRPr lang="tr-TR"/>
          </a:p>
        </p:txBody>
      </p:sp>
    </p:spTree>
    <p:extLst>
      <p:ext uri="{BB962C8B-B14F-4D97-AF65-F5344CB8AC3E}">
        <p14:creationId xmlns:p14="http://schemas.microsoft.com/office/powerpoint/2010/main" val="1457100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40DCD282-5134-4B08-B220-4499190CEEF0}" type="datetimeFigureOut">
              <a:rPr lang="tr-TR" smtClean="0"/>
              <a:t>14.08.2019</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1281412F-364B-4716-A2F2-174B94EA0B63}" type="slidenum">
              <a:rPr lang="tr-TR" smtClean="0"/>
              <a:t>‹#›</a:t>
            </a:fld>
            <a:endParaRPr lang="tr-TR"/>
          </a:p>
        </p:txBody>
      </p:sp>
    </p:spTree>
    <p:extLst>
      <p:ext uri="{BB962C8B-B14F-4D97-AF65-F5344CB8AC3E}">
        <p14:creationId xmlns:p14="http://schemas.microsoft.com/office/powerpoint/2010/main" val="3384705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DCD282-5134-4B08-B220-4499190CEEF0}" type="datetimeFigureOut">
              <a:rPr lang="tr-TR" smtClean="0"/>
              <a:t>14.08.2019</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1281412F-364B-4716-A2F2-174B94EA0B63}" type="slidenum">
              <a:rPr lang="tr-TR" smtClean="0"/>
              <a:t>‹#›</a:t>
            </a:fld>
            <a:endParaRPr lang="tr-TR"/>
          </a:p>
        </p:txBody>
      </p:sp>
    </p:spTree>
    <p:extLst>
      <p:ext uri="{BB962C8B-B14F-4D97-AF65-F5344CB8AC3E}">
        <p14:creationId xmlns:p14="http://schemas.microsoft.com/office/powerpoint/2010/main" val="675601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tr-TR"/>
              <a:t>Asıl başlık stilini düzenlemek için tıklayın</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0DCD282-5134-4B08-B220-4499190CEEF0}" type="datetimeFigureOut">
              <a:rPr lang="tr-TR" smtClean="0"/>
              <a:t>14.08.2019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281412F-364B-4716-A2F2-174B94EA0B63}" type="slidenum">
              <a:rPr lang="tr-TR" smtClean="0"/>
              <a:t>‹#›</a:t>
            </a:fld>
            <a:endParaRPr lang="tr-TR"/>
          </a:p>
        </p:txBody>
      </p:sp>
    </p:spTree>
    <p:extLst>
      <p:ext uri="{BB962C8B-B14F-4D97-AF65-F5344CB8AC3E}">
        <p14:creationId xmlns:p14="http://schemas.microsoft.com/office/powerpoint/2010/main" val="1133452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0DCD282-5134-4B08-B220-4499190CEEF0}" type="datetimeFigureOut">
              <a:rPr lang="tr-TR" smtClean="0"/>
              <a:t>14.08.2019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281412F-364B-4716-A2F2-174B94EA0B63}" type="slidenum">
              <a:rPr lang="tr-TR" smtClean="0"/>
              <a:t>‹#›</a:t>
            </a:fld>
            <a:endParaRPr lang="tr-TR"/>
          </a:p>
        </p:txBody>
      </p:sp>
    </p:spTree>
    <p:extLst>
      <p:ext uri="{BB962C8B-B14F-4D97-AF65-F5344CB8AC3E}">
        <p14:creationId xmlns:p14="http://schemas.microsoft.com/office/powerpoint/2010/main" val="965810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0DCD282-5134-4B08-B220-4499190CEEF0}" type="datetimeFigureOut">
              <a:rPr lang="tr-TR" smtClean="0"/>
              <a:t>14.08.2019</a:t>
            </a:fld>
            <a:endParaRPr lang="tr-TR"/>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1281412F-364B-4716-A2F2-174B94EA0B63}" type="slidenum">
              <a:rPr lang="tr-TR" smtClean="0"/>
              <a:t>‹#›</a:t>
            </a:fld>
            <a:endParaRPr lang="tr-TR"/>
          </a:p>
        </p:txBody>
      </p:sp>
    </p:spTree>
    <p:extLst>
      <p:ext uri="{BB962C8B-B14F-4D97-AF65-F5344CB8AC3E}">
        <p14:creationId xmlns:p14="http://schemas.microsoft.com/office/powerpoint/2010/main" val="1406872643"/>
      </p:ext>
    </p:extLst>
  </p:cSld>
  <p:clrMap bg1="dk1" tx1="lt1" bg2="dk2"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 id="2147483830" r:id="rId14"/>
    <p:sldLayoutId id="2147483831" r:id="rId15"/>
    <p:sldLayoutId id="2147483832" r:id="rId16"/>
    <p:sldLayoutId id="2147483833"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E7240749-42FA-45F8-A10C-8F801C9BD6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8C830323-B9FA-4767-85A0-AEC0834D26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784A8B98-5748-4544-93D9-66D93B3E9A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DCD282-5134-4B08-B220-4499190CEEF0}" type="datetimeFigureOut">
              <a:rPr lang="tr-TR" smtClean="0"/>
              <a:t>14.08.2019</a:t>
            </a:fld>
            <a:endParaRPr lang="tr-TR"/>
          </a:p>
        </p:txBody>
      </p:sp>
      <p:sp>
        <p:nvSpPr>
          <p:cNvPr id="5" name="Alt Bilgi Yer Tutucusu 4">
            <a:extLst>
              <a:ext uri="{FF2B5EF4-FFF2-40B4-BE49-F238E27FC236}">
                <a16:creationId xmlns:a16="http://schemas.microsoft.com/office/drawing/2014/main" id="{DC02ADB7-D10B-4AD0-8AAA-143F5E7504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CC5119B9-5DBD-4F43-B809-64B33F56F2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81412F-364B-4716-A2F2-174B94EA0B63}" type="slidenum">
              <a:rPr lang="tr-TR" smtClean="0"/>
              <a:t>‹#›</a:t>
            </a:fld>
            <a:endParaRPr lang="tr-TR"/>
          </a:p>
        </p:txBody>
      </p:sp>
    </p:spTree>
    <p:extLst>
      <p:ext uri="{BB962C8B-B14F-4D97-AF65-F5344CB8AC3E}">
        <p14:creationId xmlns:p14="http://schemas.microsoft.com/office/powerpoint/2010/main" val="1350174602"/>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8.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hyperlink" Target="mailto:EphesusYouthTeam@gmail.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A0F61D2E-F563-4296-888E-9F15DE86AA7D}"/>
              </a:ext>
            </a:extLst>
          </p:cNvPr>
          <p:cNvSpPr>
            <a:spLocks noGrp="1"/>
          </p:cNvSpPr>
          <p:nvPr>
            <p:ph type="subTitle" idx="1"/>
          </p:nvPr>
        </p:nvSpPr>
        <p:spPr>
          <a:xfrm>
            <a:off x="1523999" y="4879731"/>
            <a:ext cx="9144000" cy="1448974"/>
          </a:xfrm>
        </p:spPr>
        <p:txBody>
          <a:bodyPr>
            <a:normAutofit/>
          </a:bodyPr>
          <a:lstStyle/>
          <a:p>
            <a:r>
              <a:rPr lang="tr-TR" sz="5000" dirty="0">
                <a:solidFill>
                  <a:srgbClr val="009B95"/>
                </a:solidFill>
                <a:latin typeface="Times New Roman" panose="02020603050405020304" pitchFamily="18" charset="0"/>
                <a:cs typeface="Times New Roman" panose="02020603050405020304" pitchFamily="18" charset="0"/>
              </a:rPr>
              <a:t>E</a:t>
            </a:r>
            <a:r>
              <a:rPr lang="tr-TR" sz="5000" dirty="0">
                <a:solidFill>
                  <a:srgbClr val="FBB017"/>
                </a:solidFill>
                <a:latin typeface="Times New Roman" panose="02020603050405020304" pitchFamily="18" charset="0"/>
                <a:cs typeface="Times New Roman" panose="02020603050405020304" pitchFamily="18" charset="0"/>
              </a:rPr>
              <a:t>P</a:t>
            </a:r>
            <a:r>
              <a:rPr lang="tr-TR" sz="5000" dirty="0">
                <a:solidFill>
                  <a:srgbClr val="F47E20"/>
                </a:solidFill>
                <a:latin typeface="Times New Roman" panose="02020603050405020304" pitchFamily="18" charset="0"/>
                <a:cs typeface="Times New Roman" panose="02020603050405020304" pitchFamily="18" charset="0"/>
              </a:rPr>
              <a:t>H</a:t>
            </a:r>
            <a:r>
              <a:rPr lang="tr-TR" sz="5000" dirty="0">
                <a:solidFill>
                  <a:srgbClr val="ED2F24"/>
                </a:solidFill>
                <a:latin typeface="Times New Roman" panose="02020603050405020304" pitchFamily="18" charset="0"/>
                <a:cs typeface="Times New Roman" panose="02020603050405020304" pitchFamily="18" charset="0"/>
              </a:rPr>
              <a:t>E</a:t>
            </a:r>
            <a:r>
              <a:rPr lang="tr-TR" sz="5000" dirty="0">
                <a:solidFill>
                  <a:srgbClr val="AF3862"/>
                </a:solidFill>
                <a:latin typeface="Times New Roman" panose="02020603050405020304" pitchFamily="18" charset="0"/>
                <a:cs typeface="Times New Roman" panose="02020603050405020304" pitchFamily="18" charset="0"/>
              </a:rPr>
              <a:t>S</a:t>
            </a:r>
            <a:r>
              <a:rPr lang="tr-TR" sz="5000" dirty="0">
                <a:solidFill>
                  <a:srgbClr val="5F439A"/>
                </a:solidFill>
                <a:latin typeface="Times New Roman" panose="02020603050405020304" pitchFamily="18" charset="0"/>
                <a:cs typeface="Times New Roman" panose="02020603050405020304" pitchFamily="18" charset="0"/>
              </a:rPr>
              <a:t>U</a:t>
            </a:r>
            <a:r>
              <a:rPr lang="tr-TR" sz="5000" dirty="0">
                <a:solidFill>
                  <a:srgbClr val="1F61AD"/>
                </a:solidFill>
                <a:latin typeface="Times New Roman" panose="02020603050405020304" pitchFamily="18" charset="0"/>
                <a:cs typeface="Times New Roman" panose="02020603050405020304" pitchFamily="18" charset="0"/>
              </a:rPr>
              <a:t>S</a:t>
            </a:r>
            <a:r>
              <a:rPr lang="tr-TR" sz="5000" dirty="0">
                <a:latin typeface="Times New Roman" panose="02020603050405020304" pitchFamily="18" charset="0"/>
                <a:cs typeface="Times New Roman" panose="02020603050405020304" pitchFamily="18" charset="0"/>
              </a:rPr>
              <a:t> </a:t>
            </a:r>
            <a:r>
              <a:rPr lang="tr-TR" sz="5000" dirty="0">
                <a:solidFill>
                  <a:srgbClr val="F47E20"/>
                </a:solidFill>
                <a:latin typeface="Times New Roman" panose="02020603050405020304" pitchFamily="18" charset="0"/>
                <a:cs typeface="Times New Roman" panose="02020603050405020304" pitchFamily="18" charset="0"/>
              </a:rPr>
              <a:t>YOU</a:t>
            </a:r>
            <a:r>
              <a:rPr lang="tr-TR" sz="5000" dirty="0">
                <a:solidFill>
                  <a:srgbClr val="009B95"/>
                </a:solidFill>
                <a:latin typeface="Times New Roman" panose="02020603050405020304" pitchFamily="18" charset="0"/>
                <a:cs typeface="Times New Roman" panose="02020603050405020304" pitchFamily="18" charset="0"/>
              </a:rPr>
              <a:t>T</a:t>
            </a:r>
            <a:r>
              <a:rPr lang="tr-TR" sz="5000" dirty="0">
                <a:solidFill>
                  <a:srgbClr val="FBB017"/>
                </a:solidFill>
                <a:latin typeface="Times New Roman" panose="02020603050405020304" pitchFamily="18" charset="0"/>
                <a:cs typeface="Times New Roman" panose="02020603050405020304" pitchFamily="18" charset="0"/>
              </a:rPr>
              <a:t>H</a:t>
            </a:r>
            <a:r>
              <a:rPr lang="tr-TR" sz="5000" dirty="0">
                <a:latin typeface="Times New Roman" panose="02020603050405020304" pitchFamily="18" charset="0"/>
                <a:cs typeface="Times New Roman" panose="02020603050405020304" pitchFamily="18" charset="0"/>
              </a:rPr>
              <a:t> </a:t>
            </a:r>
            <a:r>
              <a:rPr lang="tr-TR" sz="5000" dirty="0">
                <a:solidFill>
                  <a:srgbClr val="ED2F24"/>
                </a:solidFill>
                <a:latin typeface="Times New Roman" panose="02020603050405020304" pitchFamily="18" charset="0"/>
                <a:cs typeface="Times New Roman" panose="02020603050405020304" pitchFamily="18" charset="0"/>
              </a:rPr>
              <a:t>T</a:t>
            </a:r>
            <a:r>
              <a:rPr lang="tr-TR" sz="5000" dirty="0">
                <a:solidFill>
                  <a:srgbClr val="AF3862"/>
                </a:solidFill>
                <a:latin typeface="Times New Roman" panose="02020603050405020304" pitchFamily="18" charset="0"/>
                <a:cs typeface="Times New Roman" panose="02020603050405020304" pitchFamily="18" charset="0"/>
              </a:rPr>
              <a:t>E</a:t>
            </a:r>
            <a:r>
              <a:rPr lang="tr-TR" sz="5000" dirty="0">
                <a:solidFill>
                  <a:srgbClr val="5F439A"/>
                </a:solidFill>
                <a:latin typeface="Times New Roman" panose="02020603050405020304" pitchFamily="18" charset="0"/>
                <a:cs typeface="Times New Roman" panose="02020603050405020304" pitchFamily="18" charset="0"/>
              </a:rPr>
              <a:t>A</a:t>
            </a:r>
            <a:r>
              <a:rPr lang="tr-TR" sz="5000" dirty="0">
                <a:solidFill>
                  <a:srgbClr val="1F61AD"/>
                </a:solidFill>
                <a:latin typeface="Times New Roman" panose="02020603050405020304" pitchFamily="18" charset="0"/>
                <a:cs typeface="Times New Roman" panose="02020603050405020304" pitchFamily="18" charset="0"/>
              </a:rPr>
              <a:t>M</a:t>
            </a:r>
          </a:p>
          <a:p>
            <a:r>
              <a:rPr lang="tr-TR" sz="2500" dirty="0">
                <a:solidFill>
                  <a:srgbClr val="002060"/>
                </a:solidFill>
                <a:latin typeface="Times New Roman" panose="02020603050405020304" pitchFamily="18" charset="0"/>
                <a:cs typeface="Times New Roman" panose="02020603050405020304" pitchFamily="18" charset="0"/>
              </a:rPr>
              <a:t>INFORMAL YOUTH GROUP FOR ERASMUS+ PROJECTS</a:t>
            </a:r>
          </a:p>
        </p:txBody>
      </p:sp>
      <p:pic>
        <p:nvPicPr>
          <p:cNvPr id="7" name="Resim 6">
            <a:extLst>
              <a:ext uri="{FF2B5EF4-FFF2-40B4-BE49-F238E27FC236}">
                <a16:creationId xmlns:a16="http://schemas.microsoft.com/office/drawing/2014/main" id="{43B1EDB8-CD29-41D2-8100-374D11D572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8154" y="529295"/>
            <a:ext cx="4195690" cy="4195690"/>
          </a:xfrm>
          <a:prstGeom prst="rect">
            <a:avLst/>
          </a:prstGeom>
        </p:spPr>
      </p:pic>
      <p:pic>
        <p:nvPicPr>
          <p:cNvPr id="10" name="Resim 9">
            <a:extLst>
              <a:ext uri="{FF2B5EF4-FFF2-40B4-BE49-F238E27FC236}">
                <a16:creationId xmlns:a16="http://schemas.microsoft.com/office/drawing/2014/main" id="{B8BB16E5-438E-445A-BBBC-2462736FCCB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8061" y="342130"/>
            <a:ext cx="1620826" cy="1620826"/>
          </a:xfrm>
          <a:prstGeom prst="rect">
            <a:avLst/>
          </a:prstGeom>
        </p:spPr>
      </p:pic>
      <p:pic>
        <p:nvPicPr>
          <p:cNvPr id="14" name="Resim 13">
            <a:extLst>
              <a:ext uri="{FF2B5EF4-FFF2-40B4-BE49-F238E27FC236}">
                <a16:creationId xmlns:a16="http://schemas.microsoft.com/office/drawing/2014/main" id="{D32EAFBB-68D2-44F4-B3E2-89F00681A13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163964" y="529295"/>
            <a:ext cx="2289975" cy="1206740"/>
          </a:xfrm>
          <a:prstGeom prst="rect">
            <a:avLst/>
          </a:prstGeom>
        </p:spPr>
      </p:pic>
    </p:spTree>
    <p:extLst>
      <p:ext uri="{BB962C8B-B14F-4D97-AF65-F5344CB8AC3E}">
        <p14:creationId xmlns:p14="http://schemas.microsoft.com/office/powerpoint/2010/main" val="31742516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86626CE-12CA-40A2-BB9F-19E09CF882FD}"/>
              </a:ext>
            </a:extLst>
          </p:cNvPr>
          <p:cNvSpPr>
            <a:spLocks noGrp="1"/>
          </p:cNvSpPr>
          <p:nvPr>
            <p:ph idx="1"/>
          </p:nvPr>
        </p:nvSpPr>
        <p:spPr>
          <a:xfrm>
            <a:off x="1141412" y="1055204"/>
            <a:ext cx="4954588" cy="4747591"/>
          </a:xfrm>
        </p:spPr>
        <p:txBody>
          <a:bodyPr>
            <a:normAutofit/>
          </a:bodyPr>
          <a:lstStyle/>
          <a:p>
            <a:pPr marL="0" indent="0" algn="ctr">
              <a:buNone/>
            </a:pPr>
            <a:r>
              <a:rPr lang="tr-TR" sz="3500" dirty="0"/>
              <a:t>Project Cycle Management For Youth</a:t>
            </a:r>
          </a:p>
          <a:p>
            <a:pPr marL="0" indent="0" algn="ctr">
              <a:buNone/>
            </a:pPr>
            <a:endParaRPr lang="tr-TR" sz="1500" dirty="0"/>
          </a:p>
          <a:p>
            <a:pPr marL="0" indent="0" algn="ctr">
              <a:buNone/>
            </a:pPr>
            <a:r>
              <a:rPr lang="tr-TR" sz="2500" dirty="0"/>
              <a:t>3-5 DECEMBER 2018</a:t>
            </a:r>
          </a:p>
          <a:p>
            <a:pPr marL="0" indent="0" algn="ctr">
              <a:buNone/>
            </a:pPr>
            <a:r>
              <a:rPr lang="tr-TR" sz="2500" dirty="0"/>
              <a:t>İzmir, Turkey</a:t>
            </a:r>
          </a:p>
          <a:p>
            <a:pPr marL="0" indent="0" algn="ctr">
              <a:buNone/>
            </a:pPr>
            <a:endParaRPr lang="tr-TR" sz="1500" dirty="0"/>
          </a:p>
          <a:p>
            <a:pPr marL="0" indent="0" algn="ctr">
              <a:buNone/>
            </a:pPr>
            <a:r>
              <a:rPr lang="tr-TR" sz="2500" dirty="0" err="1"/>
              <a:t>Young</a:t>
            </a:r>
            <a:r>
              <a:rPr lang="tr-TR" sz="2500" dirty="0"/>
              <a:t> People From All Of Turkey</a:t>
            </a:r>
          </a:p>
          <a:p>
            <a:pPr marL="0" indent="0" algn="ctr">
              <a:buNone/>
            </a:pPr>
            <a:r>
              <a:rPr lang="tr-TR" sz="2500" dirty="0"/>
              <a:t>(İzmir Eurodesk </a:t>
            </a:r>
            <a:r>
              <a:rPr lang="tr-TR" sz="2500" dirty="0" err="1"/>
              <a:t>Contact</a:t>
            </a:r>
            <a:r>
              <a:rPr lang="tr-TR" sz="2500" dirty="0"/>
              <a:t> Points)</a:t>
            </a:r>
          </a:p>
          <a:p>
            <a:pPr marL="0" indent="0" algn="ctr">
              <a:buNone/>
            </a:pPr>
            <a:endParaRPr lang="tr-TR" sz="2500" dirty="0"/>
          </a:p>
        </p:txBody>
      </p:sp>
      <p:pic>
        <p:nvPicPr>
          <p:cNvPr id="5" name="Resim 4">
            <a:extLst>
              <a:ext uri="{FF2B5EF4-FFF2-40B4-BE49-F238E27FC236}">
                <a16:creationId xmlns:a16="http://schemas.microsoft.com/office/drawing/2014/main" id="{85CC08CB-F305-4661-A566-D50847BEA0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3808" y="1651343"/>
            <a:ext cx="4795833" cy="35553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337559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3DA591B0-80A9-4ABC-90D4-AB5C5BFA73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4562" y="1581356"/>
            <a:ext cx="7762875" cy="4543425"/>
          </a:xfrm>
          <a:prstGeom prst="rect">
            <a:avLst/>
          </a:prstGeom>
        </p:spPr>
      </p:pic>
      <p:sp>
        <p:nvSpPr>
          <p:cNvPr id="4" name="Unvan 3">
            <a:extLst>
              <a:ext uri="{FF2B5EF4-FFF2-40B4-BE49-F238E27FC236}">
                <a16:creationId xmlns:a16="http://schemas.microsoft.com/office/drawing/2014/main" id="{3C8E28A7-9F1B-406E-96D4-C343D41CE1C9}"/>
              </a:ext>
            </a:extLst>
          </p:cNvPr>
          <p:cNvSpPr>
            <a:spLocks noGrp="1"/>
          </p:cNvSpPr>
          <p:nvPr>
            <p:ph type="title"/>
          </p:nvPr>
        </p:nvSpPr>
        <p:spPr>
          <a:xfrm>
            <a:off x="2929592" y="618518"/>
            <a:ext cx="6332813" cy="962838"/>
          </a:xfrm>
        </p:spPr>
        <p:txBody>
          <a:bodyPr/>
          <a:lstStyle/>
          <a:p>
            <a:r>
              <a:rPr lang="tr-TR" dirty="0"/>
              <a:t>OUR INTERNATIONAL PROJECTS</a:t>
            </a:r>
          </a:p>
        </p:txBody>
      </p:sp>
    </p:spTree>
    <p:extLst>
      <p:ext uri="{BB962C8B-B14F-4D97-AF65-F5344CB8AC3E}">
        <p14:creationId xmlns:p14="http://schemas.microsoft.com/office/powerpoint/2010/main" val="3639536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4">
            <a:extLst>
              <a:ext uri="{FF2B5EF4-FFF2-40B4-BE49-F238E27FC236}">
                <a16:creationId xmlns:a16="http://schemas.microsoft.com/office/drawing/2014/main" id="{F92286F6-32F4-4EA5-8A0C-83E99CF634A9}"/>
              </a:ext>
            </a:extLst>
          </p:cNvPr>
          <p:cNvSpPr>
            <a:spLocks noGrp="1"/>
          </p:cNvSpPr>
          <p:nvPr>
            <p:ph sz="half" idx="1"/>
          </p:nvPr>
        </p:nvSpPr>
        <p:spPr>
          <a:xfrm>
            <a:off x="1022141" y="1277178"/>
            <a:ext cx="4878389" cy="4303643"/>
          </a:xfrm>
        </p:spPr>
        <p:txBody>
          <a:bodyPr>
            <a:normAutofit/>
          </a:bodyPr>
          <a:lstStyle/>
          <a:p>
            <a:pPr marL="0" indent="0" algn="ctr">
              <a:buNone/>
            </a:pPr>
            <a:r>
              <a:rPr lang="tr-TR" sz="3500" dirty="0"/>
              <a:t>Equality Call For All</a:t>
            </a:r>
          </a:p>
          <a:p>
            <a:pPr marL="0" indent="0" algn="ctr">
              <a:buNone/>
            </a:pPr>
            <a:endParaRPr lang="tr-TR" sz="1500" dirty="0"/>
          </a:p>
          <a:p>
            <a:pPr marL="0" indent="0" algn="ctr">
              <a:buNone/>
            </a:pPr>
            <a:r>
              <a:rPr lang="tr-TR" sz="2500" dirty="0"/>
              <a:t>17-25 MAY 2019</a:t>
            </a:r>
          </a:p>
          <a:p>
            <a:pPr marL="0" indent="0" algn="ctr">
              <a:buNone/>
            </a:pPr>
            <a:r>
              <a:rPr lang="tr-TR" sz="2500" dirty="0" err="1"/>
              <a:t>Klaffer</a:t>
            </a:r>
            <a:r>
              <a:rPr lang="tr-TR" sz="2500" dirty="0"/>
              <a:t>, </a:t>
            </a:r>
            <a:r>
              <a:rPr lang="tr-TR" sz="2500" dirty="0" err="1"/>
              <a:t>Austria</a:t>
            </a:r>
            <a:endParaRPr lang="tr-TR" sz="2500" dirty="0"/>
          </a:p>
          <a:p>
            <a:pPr marL="0" indent="0" algn="ctr">
              <a:buNone/>
            </a:pPr>
            <a:endParaRPr lang="tr-TR" sz="1500" dirty="0"/>
          </a:p>
          <a:p>
            <a:pPr marL="0" indent="0" algn="ctr">
              <a:buNone/>
            </a:pPr>
            <a:r>
              <a:rPr lang="tr-TR" sz="2500" dirty="0" err="1"/>
              <a:t>Bulgaria</a:t>
            </a:r>
            <a:r>
              <a:rPr lang="tr-TR" sz="2500" dirty="0"/>
              <a:t>, </a:t>
            </a:r>
            <a:r>
              <a:rPr lang="tr-TR" sz="2500" dirty="0" err="1"/>
              <a:t>Italy</a:t>
            </a:r>
            <a:r>
              <a:rPr lang="tr-TR" sz="2500" dirty="0"/>
              <a:t>, </a:t>
            </a:r>
            <a:r>
              <a:rPr lang="tr-TR" sz="2500" dirty="0" err="1"/>
              <a:t>Portugal</a:t>
            </a:r>
            <a:r>
              <a:rPr lang="tr-TR" sz="2500" dirty="0"/>
              <a:t>, </a:t>
            </a:r>
            <a:r>
              <a:rPr lang="tr-TR" sz="2500" dirty="0" err="1"/>
              <a:t>Romania</a:t>
            </a:r>
            <a:r>
              <a:rPr lang="tr-TR" sz="2500" dirty="0"/>
              <a:t>, </a:t>
            </a:r>
            <a:r>
              <a:rPr lang="tr-TR" sz="2500" dirty="0" err="1"/>
              <a:t>Slovenia</a:t>
            </a:r>
            <a:r>
              <a:rPr lang="tr-TR" sz="2500" dirty="0"/>
              <a:t>, </a:t>
            </a:r>
            <a:r>
              <a:rPr lang="tr-TR" sz="2500" dirty="0" err="1"/>
              <a:t>Hungary</a:t>
            </a:r>
            <a:r>
              <a:rPr lang="tr-TR" sz="2500" dirty="0"/>
              <a:t>, North </a:t>
            </a:r>
            <a:r>
              <a:rPr lang="tr-TR" sz="2500" dirty="0" err="1"/>
              <a:t>Macedonia</a:t>
            </a:r>
            <a:r>
              <a:rPr lang="tr-TR" sz="2500" dirty="0"/>
              <a:t>, </a:t>
            </a:r>
            <a:r>
              <a:rPr lang="tr-TR" sz="2500" dirty="0" err="1"/>
              <a:t>Austria</a:t>
            </a:r>
            <a:r>
              <a:rPr lang="tr-TR" sz="2500" dirty="0"/>
              <a:t> and Turkey</a:t>
            </a:r>
          </a:p>
          <a:p>
            <a:pPr marL="0" indent="0" algn="ctr">
              <a:buNone/>
            </a:pPr>
            <a:endParaRPr lang="tr-TR" sz="3500" dirty="0"/>
          </a:p>
        </p:txBody>
      </p:sp>
      <p:pic>
        <p:nvPicPr>
          <p:cNvPr id="8" name="Resim 7">
            <a:extLst>
              <a:ext uri="{FF2B5EF4-FFF2-40B4-BE49-F238E27FC236}">
                <a16:creationId xmlns:a16="http://schemas.microsoft.com/office/drawing/2014/main" id="{61E88915-575F-4338-8DB0-565952C3D8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2380" y="1573694"/>
            <a:ext cx="4947479" cy="37106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571895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E1D2B32-4BA2-4E1D-A0BA-A0CE80FE9095}"/>
              </a:ext>
            </a:extLst>
          </p:cNvPr>
          <p:cNvSpPr>
            <a:spLocks noGrp="1"/>
          </p:cNvSpPr>
          <p:nvPr>
            <p:ph idx="1"/>
          </p:nvPr>
        </p:nvSpPr>
        <p:spPr>
          <a:xfrm>
            <a:off x="1141412" y="1002195"/>
            <a:ext cx="4954588" cy="4853609"/>
          </a:xfrm>
        </p:spPr>
        <p:txBody>
          <a:bodyPr>
            <a:normAutofit lnSpcReduction="10000"/>
          </a:bodyPr>
          <a:lstStyle/>
          <a:p>
            <a:pPr marL="0" indent="0" algn="ctr">
              <a:buNone/>
            </a:pPr>
            <a:r>
              <a:rPr lang="en-US" sz="3500" dirty="0"/>
              <a:t>Entrepreneurship Idea </a:t>
            </a:r>
            <a:r>
              <a:rPr lang="tr-TR" sz="3500" dirty="0"/>
              <a:t>A</a:t>
            </a:r>
            <a:r>
              <a:rPr lang="en-US" sz="3500" dirty="0"/>
              <a:t>nd Establishment </a:t>
            </a:r>
            <a:r>
              <a:rPr lang="tr-TR" sz="3500" dirty="0"/>
              <a:t>O</a:t>
            </a:r>
            <a:r>
              <a:rPr lang="en-US" sz="3500" dirty="0"/>
              <a:t>f </a:t>
            </a:r>
            <a:r>
              <a:rPr lang="tr-TR" sz="3500" dirty="0"/>
              <a:t>A</a:t>
            </a:r>
            <a:r>
              <a:rPr lang="en-US" sz="3500" dirty="0"/>
              <a:t>n Enterprise </a:t>
            </a:r>
            <a:r>
              <a:rPr lang="tr-TR" sz="3500" dirty="0"/>
              <a:t>I</a:t>
            </a:r>
            <a:r>
              <a:rPr lang="en-US" sz="3500" dirty="0"/>
              <a:t>n Community</a:t>
            </a:r>
            <a:endParaRPr lang="tr-TR" sz="3500" dirty="0"/>
          </a:p>
          <a:p>
            <a:pPr marL="0" indent="0" algn="ctr">
              <a:buNone/>
            </a:pPr>
            <a:endParaRPr lang="tr-TR" sz="1500" dirty="0"/>
          </a:p>
          <a:p>
            <a:pPr marL="0" indent="0" algn="ctr">
              <a:buNone/>
            </a:pPr>
            <a:r>
              <a:rPr lang="tr-TR" sz="2500" dirty="0"/>
              <a:t>29 JULY - 03 AUGUST 2019</a:t>
            </a:r>
          </a:p>
          <a:p>
            <a:pPr marL="0" indent="0" algn="ctr">
              <a:buNone/>
            </a:pPr>
            <a:r>
              <a:rPr lang="tr-TR" sz="2700" dirty="0" err="1"/>
              <a:t>Sturovo</a:t>
            </a:r>
            <a:r>
              <a:rPr lang="tr-TR" sz="2700" dirty="0"/>
              <a:t>, </a:t>
            </a:r>
            <a:r>
              <a:rPr lang="tr-TR" sz="2700" dirty="0" err="1"/>
              <a:t>Slovakia</a:t>
            </a:r>
            <a:endParaRPr lang="tr-TR" sz="2700" dirty="0"/>
          </a:p>
          <a:p>
            <a:pPr marL="0" indent="0" algn="ctr">
              <a:buNone/>
            </a:pPr>
            <a:endParaRPr lang="tr-TR" sz="1500" dirty="0"/>
          </a:p>
          <a:p>
            <a:pPr marL="0" indent="0" algn="ctr">
              <a:buNone/>
            </a:pPr>
            <a:r>
              <a:rPr lang="tr-TR" sz="2500" dirty="0"/>
              <a:t>North </a:t>
            </a:r>
            <a:r>
              <a:rPr lang="tr-TR" sz="2500" dirty="0" err="1"/>
              <a:t>Macedonia</a:t>
            </a:r>
            <a:r>
              <a:rPr lang="tr-TR" sz="2500" dirty="0"/>
              <a:t>, Poland, </a:t>
            </a:r>
            <a:r>
              <a:rPr lang="tr-TR" sz="2500" dirty="0" err="1"/>
              <a:t>Slovakia</a:t>
            </a:r>
            <a:r>
              <a:rPr lang="tr-TR" sz="2500" dirty="0"/>
              <a:t> and Turkey</a:t>
            </a:r>
          </a:p>
        </p:txBody>
      </p:sp>
      <p:pic>
        <p:nvPicPr>
          <p:cNvPr id="6" name="Resim 5" descr="kişi, yer, insanlar, grup içeren bir resim&#10;&#10;Açıklama otomatik olarak oluşturuldu">
            <a:extLst>
              <a:ext uri="{FF2B5EF4-FFF2-40B4-BE49-F238E27FC236}">
                <a16:creationId xmlns:a16="http://schemas.microsoft.com/office/drawing/2014/main" id="{A66BFA4D-3830-4FD2-87C4-A455B09BF1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3111" y="1408101"/>
            <a:ext cx="4809025" cy="40417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801361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ED7A5498-3FE8-4A30-B421-F924274224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8150" y="3429000"/>
            <a:ext cx="9095700" cy="2526583"/>
          </a:xfrm>
          <a:prstGeom prst="rect">
            <a:avLst/>
          </a:prstGeom>
        </p:spPr>
      </p:pic>
      <p:pic>
        <p:nvPicPr>
          <p:cNvPr id="4" name="Resim 3">
            <a:extLst>
              <a:ext uri="{FF2B5EF4-FFF2-40B4-BE49-F238E27FC236}">
                <a16:creationId xmlns:a16="http://schemas.microsoft.com/office/drawing/2014/main" id="{FB735646-FF6A-4C85-B675-150AF29F44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2567" y="435955"/>
            <a:ext cx="5226866" cy="3460185"/>
          </a:xfrm>
          <a:prstGeom prst="rect">
            <a:avLst/>
          </a:prstGeom>
        </p:spPr>
      </p:pic>
    </p:spTree>
    <p:extLst>
      <p:ext uri="{BB962C8B-B14F-4D97-AF65-F5344CB8AC3E}">
        <p14:creationId xmlns:p14="http://schemas.microsoft.com/office/powerpoint/2010/main" val="4419023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153A82E5-4DE9-4850-9A79-5E365EFC98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388773"/>
            <a:ext cx="3810000" cy="2781300"/>
          </a:xfrm>
          <a:prstGeom prst="rect">
            <a:avLst/>
          </a:prstGeom>
        </p:spPr>
      </p:pic>
      <p:pic>
        <p:nvPicPr>
          <p:cNvPr id="5" name="Resim 4">
            <a:extLst>
              <a:ext uri="{FF2B5EF4-FFF2-40B4-BE49-F238E27FC236}">
                <a16:creationId xmlns:a16="http://schemas.microsoft.com/office/drawing/2014/main" id="{85501393-4003-45F9-B1C8-4C139BB021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0643" y="490330"/>
            <a:ext cx="2578186" cy="2578186"/>
          </a:xfrm>
          <a:prstGeom prst="ellipse">
            <a:avLst/>
          </a:prstGeom>
          <a:ln w="127000" cap="rnd">
            <a:solidFill>
              <a:srgbClr val="99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İçerik Yer Tutucusu 9">
            <a:extLst>
              <a:ext uri="{FF2B5EF4-FFF2-40B4-BE49-F238E27FC236}">
                <a16:creationId xmlns:a16="http://schemas.microsoft.com/office/drawing/2014/main" id="{C5356254-E805-45F6-906F-DDF6B1175C57}"/>
              </a:ext>
            </a:extLst>
          </p:cNvPr>
          <p:cNvSpPr>
            <a:spLocks noGrp="1"/>
          </p:cNvSpPr>
          <p:nvPr>
            <p:ph idx="1"/>
          </p:nvPr>
        </p:nvSpPr>
        <p:spPr>
          <a:xfrm>
            <a:off x="3533361" y="3302595"/>
            <a:ext cx="5125278" cy="2837114"/>
          </a:xfrm>
        </p:spPr>
        <p:txBody>
          <a:bodyPr/>
          <a:lstStyle/>
          <a:p>
            <a:pPr marL="0" indent="0" algn="ctr">
              <a:buNone/>
            </a:pPr>
            <a:r>
              <a:rPr lang="tr-TR" dirty="0"/>
              <a:t>www.ephesusyouth.org</a:t>
            </a:r>
          </a:p>
          <a:p>
            <a:pPr marL="0" indent="0" algn="ctr">
              <a:buNone/>
            </a:pPr>
            <a:r>
              <a:rPr lang="tr-TR" dirty="0"/>
              <a:t>Facebook and Twitter: </a:t>
            </a:r>
            <a:r>
              <a:rPr lang="tr-TR" sz="2000" dirty="0"/>
              <a:t>@</a:t>
            </a:r>
            <a:r>
              <a:rPr lang="tr-TR" dirty="0"/>
              <a:t>EphesusYouth</a:t>
            </a:r>
          </a:p>
          <a:p>
            <a:pPr marL="0" indent="0" algn="ctr">
              <a:buNone/>
            </a:pPr>
            <a:r>
              <a:rPr lang="tr-TR" dirty="0"/>
              <a:t>Instagram: </a:t>
            </a:r>
            <a:r>
              <a:rPr lang="tr-TR" sz="2000" dirty="0"/>
              <a:t>@</a:t>
            </a:r>
            <a:r>
              <a:rPr lang="tr-TR" dirty="0"/>
              <a:t>EphesusYouthTeam</a:t>
            </a:r>
          </a:p>
          <a:p>
            <a:pPr marL="0" indent="0" algn="ctr">
              <a:buNone/>
            </a:pPr>
            <a:r>
              <a:rPr lang="tr-TR" dirty="0"/>
              <a:t>E-mail: </a:t>
            </a:r>
            <a:r>
              <a:rPr lang="tr-TR" dirty="0">
                <a:hlinkClick r:id="rId4">
                  <a:extLst>
                    <a:ext uri="{A12FA001-AC4F-418D-AE19-62706E023703}">
                      <ahyp:hlinkClr xmlns:ahyp="http://schemas.microsoft.com/office/drawing/2018/hyperlinkcolor" val="tx"/>
                    </a:ext>
                  </a:extLst>
                </a:hlinkClick>
              </a:rPr>
              <a:t>EphesusYouthTeam</a:t>
            </a:r>
            <a:r>
              <a:rPr lang="tr-TR" sz="2000" dirty="0">
                <a:hlinkClick r:id="rId4">
                  <a:extLst>
                    <a:ext uri="{A12FA001-AC4F-418D-AE19-62706E023703}">
                      <ahyp:hlinkClr xmlns:ahyp="http://schemas.microsoft.com/office/drawing/2018/hyperlinkcolor" val="tx"/>
                    </a:ext>
                  </a:extLst>
                </a:hlinkClick>
              </a:rPr>
              <a:t>@</a:t>
            </a:r>
            <a:r>
              <a:rPr lang="tr-TR" dirty="0">
                <a:hlinkClick r:id="rId4">
                  <a:extLst>
                    <a:ext uri="{A12FA001-AC4F-418D-AE19-62706E023703}">
                      <ahyp:hlinkClr xmlns:ahyp="http://schemas.microsoft.com/office/drawing/2018/hyperlinkcolor" val="tx"/>
                    </a:ext>
                  </a:extLst>
                </a:hlinkClick>
              </a:rPr>
              <a:t>gmail.com</a:t>
            </a:r>
            <a:endParaRPr lang="tr-TR" dirty="0"/>
          </a:p>
          <a:p>
            <a:pPr marL="0" indent="0" algn="ctr">
              <a:buNone/>
            </a:pPr>
            <a:r>
              <a:rPr lang="tr-TR" dirty="0"/>
              <a:t>WhatsApp: +90 232 261 8847</a:t>
            </a:r>
          </a:p>
        </p:txBody>
      </p:sp>
    </p:spTree>
    <p:extLst>
      <p:ext uri="{BB962C8B-B14F-4D97-AF65-F5344CB8AC3E}">
        <p14:creationId xmlns:p14="http://schemas.microsoft.com/office/powerpoint/2010/main" val="3549449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3FC940F-13B2-4CB4-8D5A-8519338BB772}"/>
              </a:ext>
            </a:extLst>
          </p:cNvPr>
          <p:cNvSpPr>
            <a:spLocks noGrp="1"/>
          </p:cNvSpPr>
          <p:nvPr>
            <p:ph idx="1"/>
          </p:nvPr>
        </p:nvSpPr>
        <p:spPr>
          <a:xfrm>
            <a:off x="1101656" y="1385886"/>
            <a:ext cx="6244126" cy="4086225"/>
          </a:xfrm>
        </p:spPr>
        <p:txBody>
          <a:bodyPr>
            <a:normAutofit/>
          </a:bodyPr>
          <a:lstStyle/>
          <a:p>
            <a:r>
              <a:rPr lang="tr-TR" dirty="0"/>
              <a:t>WE STARTED WORKING ON 20 APRIL 2018</a:t>
            </a:r>
          </a:p>
          <a:p>
            <a:r>
              <a:rPr lang="tr-TR" dirty="0"/>
              <a:t>WE ESTABLISHED IN İZMİR, TURKEY</a:t>
            </a:r>
          </a:p>
          <a:p>
            <a:r>
              <a:rPr lang="tr-TR" dirty="0"/>
              <a:t>WE HAVE  IDENTIFIED 7 WORKING TOPICS</a:t>
            </a:r>
          </a:p>
          <a:p>
            <a:r>
              <a:rPr lang="tr-TR" dirty="0"/>
              <a:t>7 HANDS IN OUR LOGO REPRESENT 7 WORKING TOPICS</a:t>
            </a:r>
          </a:p>
          <a:p>
            <a:r>
              <a:rPr lang="tr-TR" dirty="0"/>
              <a:t>NOW WE ARE AN INFORMAL YOUTH GROUP THAT CARRIES OUT PROJECTS AND ACTIVITIES ON THIS ISSUES…</a:t>
            </a:r>
          </a:p>
        </p:txBody>
      </p:sp>
      <p:pic>
        <p:nvPicPr>
          <p:cNvPr id="5" name="Resim 4">
            <a:extLst>
              <a:ext uri="{FF2B5EF4-FFF2-40B4-BE49-F238E27FC236}">
                <a16:creationId xmlns:a16="http://schemas.microsoft.com/office/drawing/2014/main" id="{4BC9619C-E127-4430-8680-6721BA6966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385887"/>
            <a:ext cx="6191250" cy="4086225"/>
          </a:xfrm>
          <a:prstGeom prst="rect">
            <a:avLst/>
          </a:prstGeom>
        </p:spPr>
      </p:pic>
    </p:spTree>
    <p:extLst>
      <p:ext uri="{BB962C8B-B14F-4D97-AF65-F5344CB8AC3E}">
        <p14:creationId xmlns:p14="http://schemas.microsoft.com/office/powerpoint/2010/main" val="2895429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0CF9C8D3-3A6C-4603-A608-6759CF3AA946}"/>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225540" y="0"/>
            <a:ext cx="5740919" cy="2016210"/>
          </a:xfrm>
        </p:spPr>
      </p:pic>
      <p:sp>
        <p:nvSpPr>
          <p:cNvPr id="8" name="İçerik Yer Tutucusu 7">
            <a:extLst>
              <a:ext uri="{FF2B5EF4-FFF2-40B4-BE49-F238E27FC236}">
                <a16:creationId xmlns:a16="http://schemas.microsoft.com/office/drawing/2014/main" id="{2247096F-2699-477D-8F88-04024ABFB025}"/>
              </a:ext>
            </a:extLst>
          </p:cNvPr>
          <p:cNvSpPr>
            <a:spLocks noGrp="1"/>
          </p:cNvSpPr>
          <p:nvPr>
            <p:ph sz="half" idx="2"/>
          </p:nvPr>
        </p:nvSpPr>
        <p:spPr>
          <a:xfrm>
            <a:off x="1033669" y="2292627"/>
            <a:ext cx="10283688" cy="3723860"/>
          </a:xfrm>
        </p:spPr>
        <p:txBody>
          <a:bodyPr>
            <a:normAutofit/>
          </a:bodyPr>
          <a:lstStyle/>
          <a:p>
            <a:pPr marL="0" indent="0">
              <a:buNone/>
            </a:pPr>
            <a:r>
              <a:rPr lang="tr-TR" sz="2000" dirty="0"/>
              <a:t>	Ephesus</a:t>
            </a:r>
            <a:r>
              <a:rPr lang="en-US" sz="2000" dirty="0"/>
              <a:t> Youth </a:t>
            </a:r>
            <a:r>
              <a:rPr lang="tr-TR" sz="2000" dirty="0"/>
              <a:t>Team</a:t>
            </a:r>
            <a:r>
              <a:rPr lang="en-US" sz="2000" dirty="0"/>
              <a:t> carries out activities regularly for their young members and volunteers. Besides it produces and conducts national projects, develops partnership on the determined 6 mission topics. Especially the youth in particular to classified as woman, person with disability, refugee, minority and in disadvantaged on the subject of sociality, economy, geography etc. </a:t>
            </a:r>
            <a:r>
              <a:rPr lang="tr-TR" sz="2000" dirty="0"/>
              <a:t>-</a:t>
            </a:r>
            <a:r>
              <a:rPr lang="en-US" sz="2000" dirty="0"/>
              <a:t> each individual who lives in Turkey (between 1</a:t>
            </a:r>
            <a:r>
              <a:rPr lang="tr-TR" sz="2000" dirty="0"/>
              <a:t>8</a:t>
            </a:r>
            <a:r>
              <a:rPr lang="en-US" sz="2000" dirty="0"/>
              <a:t>-30 years) is focus group of </a:t>
            </a:r>
            <a:r>
              <a:rPr lang="tr-TR" sz="2000" dirty="0"/>
              <a:t>Ephesus</a:t>
            </a:r>
            <a:r>
              <a:rPr lang="en-US" sz="2000" dirty="0"/>
              <a:t> Youth </a:t>
            </a:r>
            <a:r>
              <a:rPr lang="tr-TR" sz="2000" dirty="0"/>
              <a:t>Team</a:t>
            </a:r>
          </a:p>
          <a:p>
            <a:pPr marL="0" indent="0">
              <a:buNone/>
            </a:pPr>
            <a:r>
              <a:rPr lang="tr-TR" sz="2000" dirty="0"/>
              <a:t>	</a:t>
            </a:r>
            <a:r>
              <a:rPr lang="en-US" sz="2000" dirty="0"/>
              <a:t>Our </a:t>
            </a:r>
            <a:r>
              <a:rPr lang="tr-TR" sz="2000" dirty="0"/>
              <a:t>organization</a:t>
            </a:r>
            <a:r>
              <a:rPr lang="en-US" sz="2000" dirty="0"/>
              <a:t> aims at both working on rights and problems of the youth like woman &amp; people with disabilities in the society and contributing to their development without being unhealthy and behind the times. Besides, we carry on our works for popularizing the volunteering between the youth and being high level of participation in volunteering activities.</a:t>
            </a:r>
          </a:p>
          <a:p>
            <a:pPr marL="0" indent="0">
              <a:buNone/>
            </a:pPr>
            <a:endParaRPr lang="tr-TR" sz="2000" dirty="0"/>
          </a:p>
        </p:txBody>
      </p:sp>
    </p:spTree>
    <p:extLst>
      <p:ext uri="{BB962C8B-B14F-4D97-AF65-F5344CB8AC3E}">
        <p14:creationId xmlns:p14="http://schemas.microsoft.com/office/powerpoint/2010/main" val="2665634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Resim 9">
            <a:extLst>
              <a:ext uri="{FF2B5EF4-FFF2-40B4-BE49-F238E27FC236}">
                <a16:creationId xmlns:a16="http://schemas.microsoft.com/office/drawing/2014/main" id="{8A65ADC1-2C6D-44AC-B6D4-291DC25ECA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3145" y="1710618"/>
            <a:ext cx="7005710" cy="3436763"/>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433045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a:extLst>
              <a:ext uri="{FF2B5EF4-FFF2-40B4-BE49-F238E27FC236}">
                <a16:creationId xmlns:a16="http://schemas.microsoft.com/office/drawing/2014/main" id="{03322731-C738-4A10-A657-F96702662905}"/>
              </a:ext>
            </a:extLst>
          </p:cNvPr>
          <p:cNvSpPr>
            <a:spLocks noGrp="1"/>
          </p:cNvSpPr>
          <p:nvPr>
            <p:ph type="title"/>
          </p:nvPr>
        </p:nvSpPr>
        <p:spPr>
          <a:xfrm>
            <a:off x="1477108" y="252505"/>
            <a:ext cx="5598813" cy="965982"/>
          </a:xfrm>
        </p:spPr>
        <p:txBody>
          <a:bodyPr/>
          <a:lstStyle/>
          <a:p>
            <a:r>
              <a:rPr lang="tr-TR" b="1" dirty="0"/>
              <a:t>MEHMET KEPENEK</a:t>
            </a:r>
          </a:p>
        </p:txBody>
      </p:sp>
      <p:pic>
        <p:nvPicPr>
          <p:cNvPr id="7" name="Resim Yer Tutucusu 6">
            <a:extLst>
              <a:ext uri="{FF2B5EF4-FFF2-40B4-BE49-F238E27FC236}">
                <a16:creationId xmlns:a16="http://schemas.microsoft.com/office/drawing/2014/main" id="{547FC619-00AC-4A8D-8CDE-A31B2F1E8ECB}"/>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8307" r="8307"/>
          <a:stretch>
            <a:fillRect/>
          </a:stretch>
        </p:blipFill>
        <p:spPr>
          <a:xfrm>
            <a:off x="7383897" y="609601"/>
            <a:ext cx="3666690" cy="518159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5" name="Metin Yer Tutucusu 4">
            <a:extLst>
              <a:ext uri="{FF2B5EF4-FFF2-40B4-BE49-F238E27FC236}">
                <a16:creationId xmlns:a16="http://schemas.microsoft.com/office/drawing/2014/main" id="{4FF27E03-0414-4F62-9975-89233A42DBBD}"/>
              </a:ext>
            </a:extLst>
          </p:cNvPr>
          <p:cNvSpPr>
            <a:spLocks noGrp="1"/>
          </p:cNvSpPr>
          <p:nvPr>
            <p:ph type="body" sz="half" idx="2"/>
          </p:nvPr>
        </p:nvSpPr>
        <p:spPr>
          <a:xfrm>
            <a:off x="1141410" y="1391479"/>
            <a:ext cx="5934511" cy="4399721"/>
          </a:xfrm>
        </p:spPr>
        <p:txBody>
          <a:bodyPr>
            <a:normAutofit/>
          </a:bodyPr>
          <a:lstStyle/>
          <a:p>
            <a:pPr marL="342900" indent="-342900">
              <a:buFont typeface="Arial" panose="020B0604020202020204" pitchFamily="34" charset="0"/>
              <a:buChar char="•"/>
            </a:pPr>
            <a:r>
              <a:rPr lang="tr-TR" sz="2200" dirty="0"/>
              <a:t>PRESIDENT OF OUR ORGANIZATION</a:t>
            </a:r>
          </a:p>
          <a:p>
            <a:pPr marL="342900" indent="-342900">
              <a:buFont typeface="Arial" panose="020B0604020202020204" pitchFamily="34" charset="0"/>
              <a:buChar char="•"/>
            </a:pPr>
            <a:r>
              <a:rPr lang="tr-TR" sz="2200" dirty="0"/>
              <a:t>STUDENT OF MECHANICAL ENGINEERING</a:t>
            </a:r>
          </a:p>
          <a:p>
            <a:pPr marL="342900" indent="-342900">
              <a:buFont typeface="Arial" panose="020B0604020202020204" pitchFamily="34" charset="0"/>
              <a:buChar char="•"/>
            </a:pPr>
            <a:endParaRPr lang="tr-TR" sz="2200" dirty="0"/>
          </a:p>
          <a:p>
            <a:r>
              <a:rPr lang="tr-TR" sz="2200" dirty="0"/>
              <a:t>     </a:t>
            </a:r>
            <a:r>
              <a:rPr lang="tr-TR" sz="2200" b="1" dirty="0"/>
              <a:t>TASKS</a:t>
            </a:r>
          </a:p>
          <a:p>
            <a:pPr marL="342900" indent="-342900">
              <a:buFont typeface="Arial" panose="020B0604020202020204" pitchFamily="34" charset="0"/>
              <a:buChar char="•"/>
            </a:pPr>
            <a:r>
              <a:rPr lang="tr-TR" sz="2200" dirty="0"/>
              <a:t>Corporate Represantation</a:t>
            </a:r>
          </a:p>
          <a:p>
            <a:pPr marL="342900" indent="-342900">
              <a:buFont typeface="Arial" panose="020B0604020202020204" pitchFamily="34" charset="0"/>
              <a:buChar char="•"/>
            </a:pPr>
            <a:r>
              <a:rPr lang="tr-TR" sz="2200" dirty="0"/>
              <a:t>General Coordination</a:t>
            </a:r>
          </a:p>
          <a:p>
            <a:pPr marL="342900" indent="-342900">
              <a:buFont typeface="Arial" panose="020B0604020202020204" pitchFamily="34" charset="0"/>
              <a:buChar char="•"/>
            </a:pPr>
            <a:r>
              <a:rPr lang="tr-TR" sz="2200" dirty="0"/>
              <a:t>International Correspondence and Coordination</a:t>
            </a:r>
          </a:p>
          <a:p>
            <a:pPr marL="342900" indent="-342900">
              <a:buFont typeface="Arial" panose="020B0604020202020204" pitchFamily="34" charset="0"/>
              <a:buChar char="•"/>
            </a:pPr>
            <a:r>
              <a:rPr lang="tr-TR" sz="2200" dirty="0"/>
              <a:t>Web Site and Social Media Management</a:t>
            </a:r>
          </a:p>
          <a:p>
            <a:pPr marL="342900" indent="-342900">
              <a:buFont typeface="Arial" panose="020B0604020202020204" pitchFamily="34" charset="0"/>
              <a:buChar char="•"/>
            </a:pPr>
            <a:endParaRPr lang="tr-TR" sz="2200" dirty="0"/>
          </a:p>
        </p:txBody>
      </p:sp>
    </p:spTree>
    <p:extLst>
      <p:ext uri="{BB962C8B-B14F-4D97-AF65-F5344CB8AC3E}">
        <p14:creationId xmlns:p14="http://schemas.microsoft.com/office/powerpoint/2010/main" val="2950038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1699B2D-3EB5-467E-BEE1-E6BDB8A7DDFF}"/>
              </a:ext>
            </a:extLst>
          </p:cNvPr>
          <p:cNvSpPr>
            <a:spLocks noGrp="1"/>
          </p:cNvSpPr>
          <p:nvPr>
            <p:ph type="title"/>
          </p:nvPr>
        </p:nvSpPr>
        <p:spPr>
          <a:xfrm>
            <a:off x="1497496" y="956571"/>
            <a:ext cx="4598504" cy="591515"/>
          </a:xfrm>
        </p:spPr>
        <p:txBody>
          <a:bodyPr/>
          <a:lstStyle/>
          <a:p>
            <a:r>
              <a:rPr lang="tr-TR" b="1" dirty="0"/>
              <a:t>Nesli Geray</a:t>
            </a:r>
          </a:p>
        </p:txBody>
      </p:sp>
      <p:pic>
        <p:nvPicPr>
          <p:cNvPr id="6" name="İçerik Yer Tutucusu 5">
            <a:extLst>
              <a:ext uri="{FF2B5EF4-FFF2-40B4-BE49-F238E27FC236}">
                <a16:creationId xmlns:a16="http://schemas.microsoft.com/office/drawing/2014/main" id="{9A4B9FD9-20B3-44B0-9BBD-83F5A930171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38122" y="592138"/>
            <a:ext cx="4207174" cy="519906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Metin Yer Tutucusu 3">
            <a:extLst>
              <a:ext uri="{FF2B5EF4-FFF2-40B4-BE49-F238E27FC236}">
                <a16:creationId xmlns:a16="http://schemas.microsoft.com/office/drawing/2014/main" id="{3A8773C2-B323-4ECA-A452-2703B6CFE916}"/>
              </a:ext>
            </a:extLst>
          </p:cNvPr>
          <p:cNvSpPr>
            <a:spLocks noGrp="1"/>
          </p:cNvSpPr>
          <p:nvPr>
            <p:ph type="body" sz="half" idx="2"/>
          </p:nvPr>
        </p:nvSpPr>
        <p:spPr>
          <a:xfrm>
            <a:off x="1146704" y="1762540"/>
            <a:ext cx="5148079" cy="3750366"/>
          </a:xfrm>
        </p:spPr>
        <p:txBody>
          <a:bodyPr>
            <a:normAutofit/>
          </a:bodyPr>
          <a:lstStyle/>
          <a:p>
            <a:pPr marL="342900" indent="-342900">
              <a:buFont typeface="Arial" panose="020B0604020202020204" pitchFamily="34" charset="0"/>
              <a:buChar char="•"/>
            </a:pPr>
            <a:r>
              <a:rPr lang="tr-TR" sz="2200" dirty="0"/>
              <a:t>VOLUNTEER OF OUR ORGANIZATION</a:t>
            </a:r>
          </a:p>
          <a:p>
            <a:pPr marL="342900" indent="-342900">
              <a:buFont typeface="Arial" panose="020B0604020202020204" pitchFamily="34" charset="0"/>
              <a:buChar char="•"/>
            </a:pPr>
            <a:r>
              <a:rPr lang="tr-TR" sz="2200" dirty="0"/>
              <a:t>FOOD ENGINEERING GRADUATE</a:t>
            </a:r>
          </a:p>
          <a:p>
            <a:pPr marL="342900" indent="-342900">
              <a:buFont typeface="Arial" panose="020B0604020202020204" pitchFamily="34" charset="0"/>
              <a:buChar char="•"/>
            </a:pPr>
            <a:endParaRPr lang="tr-TR" sz="2200" dirty="0"/>
          </a:p>
          <a:p>
            <a:r>
              <a:rPr lang="tr-TR" sz="2200" dirty="0"/>
              <a:t>     </a:t>
            </a:r>
            <a:r>
              <a:rPr lang="tr-TR" sz="2200" b="1" dirty="0"/>
              <a:t>TASKS</a:t>
            </a:r>
          </a:p>
          <a:p>
            <a:pPr marL="342900" indent="-342900">
              <a:buFont typeface="Arial" panose="020B0604020202020204" pitchFamily="34" charset="0"/>
              <a:buChar char="•"/>
            </a:pPr>
            <a:r>
              <a:rPr lang="tr-TR" sz="2200" dirty="0"/>
              <a:t>Tracking Project Documents</a:t>
            </a:r>
          </a:p>
          <a:p>
            <a:pPr marL="342900" indent="-342900">
              <a:buFont typeface="Arial" panose="020B0604020202020204" pitchFamily="34" charset="0"/>
              <a:buChar char="•"/>
            </a:pPr>
            <a:r>
              <a:rPr lang="tr-TR" sz="2200" dirty="0"/>
              <a:t>Member of Volunteer Support Team</a:t>
            </a:r>
          </a:p>
          <a:p>
            <a:pPr marL="342900" indent="-342900">
              <a:buFont typeface="Arial" panose="020B0604020202020204" pitchFamily="34" charset="0"/>
              <a:buChar char="•"/>
            </a:pPr>
            <a:r>
              <a:rPr lang="tr-TR" sz="2200" dirty="0"/>
              <a:t>Updating Partnership Database</a:t>
            </a:r>
          </a:p>
        </p:txBody>
      </p:sp>
    </p:spTree>
    <p:extLst>
      <p:ext uri="{BB962C8B-B14F-4D97-AF65-F5344CB8AC3E}">
        <p14:creationId xmlns:p14="http://schemas.microsoft.com/office/powerpoint/2010/main" val="21672362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57364D6-598D-4320-B224-D06C85FA5C99}"/>
              </a:ext>
            </a:extLst>
          </p:cNvPr>
          <p:cNvSpPr>
            <a:spLocks noGrp="1"/>
          </p:cNvSpPr>
          <p:nvPr>
            <p:ph type="title"/>
          </p:nvPr>
        </p:nvSpPr>
        <p:spPr>
          <a:xfrm>
            <a:off x="1298713" y="1046923"/>
            <a:ext cx="4797287" cy="636103"/>
          </a:xfrm>
        </p:spPr>
        <p:txBody>
          <a:bodyPr/>
          <a:lstStyle/>
          <a:p>
            <a:r>
              <a:rPr lang="tr-TR" b="1" dirty="0"/>
              <a:t>YAĞMUR DENİZ</a:t>
            </a:r>
          </a:p>
        </p:txBody>
      </p:sp>
      <p:pic>
        <p:nvPicPr>
          <p:cNvPr id="6" name="İçerik Yer Tutucusu 5">
            <a:extLst>
              <a:ext uri="{FF2B5EF4-FFF2-40B4-BE49-F238E27FC236}">
                <a16:creationId xmlns:a16="http://schemas.microsoft.com/office/drawing/2014/main" id="{EB327E1F-70C3-459A-BC73-3537C610827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71414" y="829469"/>
            <a:ext cx="3899296" cy="519906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Metin Yer Tutucusu 3">
            <a:extLst>
              <a:ext uri="{FF2B5EF4-FFF2-40B4-BE49-F238E27FC236}">
                <a16:creationId xmlns:a16="http://schemas.microsoft.com/office/drawing/2014/main" id="{1DA1C3EF-D049-40EC-BC2E-9878D54DA5B0}"/>
              </a:ext>
            </a:extLst>
          </p:cNvPr>
          <p:cNvSpPr>
            <a:spLocks noGrp="1"/>
          </p:cNvSpPr>
          <p:nvPr>
            <p:ph type="body" sz="half" idx="2"/>
          </p:nvPr>
        </p:nvSpPr>
        <p:spPr>
          <a:xfrm>
            <a:off x="1021290" y="1961321"/>
            <a:ext cx="6148137" cy="3737113"/>
          </a:xfrm>
        </p:spPr>
        <p:txBody>
          <a:bodyPr>
            <a:normAutofit/>
          </a:bodyPr>
          <a:lstStyle/>
          <a:p>
            <a:pPr marL="285750" indent="-285750">
              <a:buFont typeface="Arial" panose="020B0604020202020204" pitchFamily="34" charset="0"/>
              <a:buChar char="•"/>
            </a:pPr>
            <a:r>
              <a:rPr lang="tr-TR" sz="2200" dirty="0"/>
              <a:t>VOLUNTEER OF OUR ORGANIZATION</a:t>
            </a:r>
          </a:p>
          <a:p>
            <a:pPr marL="285750" indent="-285750">
              <a:buFont typeface="Arial" panose="020B0604020202020204" pitchFamily="34" charset="0"/>
              <a:buChar char="•"/>
            </a:pPr>
            <a:r>
              <a:rPr lang="tr-TR" sz="2200" dirty="0"/>
              <a:t>PSYCHOLOGY AND SOCIAL SERVICE GRADUATE</a:t>
            </a:r>
          </a:p>
          <a:p>
            <a:pPr marL="285750" indent="-285750">
              <a:buFont typeface="Arial" panose="020B0604020202020204" pitchFamily="34" charset="0"/>
              <a:buChar char="•"/>
            </a:pPr>
            <a:endParaRPr lang="tr-TR" sz="2200" dirty="0"/>
          </a:p>
          <a:p>
            <a:r>
              <a:rPr lang="tr-TR" sz="2200" dirty="0"/>
              <a:t>    </a:t>
            </a:r>
            <a:r>
              <a:rPr lang="tr-TR" sz="2200" b="1" dirty="0"/>
              <a:t>TASKS</a:t>
            </a:r>
          </a:p>
          <a:p>
            <a:pPr marL="285750" indent="-285750">
              <a:buFont typeface="Arial" panose="020B0604020202020204" pitchFamily="34" charset="0"/>
              <a:buChar char="•"/>
            </a:pPr>
            <a:r>
              <a:rPr lang="tr-TR" sz="2200" dirty="0" err="1"/>
              <a:t>Organazing</a:t>
            </a:r>
            <a:r>
              <a:rPr lang="tr-TR" sz="2200" dirty="0"/>
              <a:t> Erasmus+ Information </a:t>
            </a:r>
            <a:r>
              <a:rPr lang="tr-TR" sz="2200" dirty="0" err="1"/>
              <a:t>Seminars</a:t>
            </a:r>
            <a:endParaRPr lang="tr-TR" sz="2200" dirty="0"/>
          </a:p>
          <a:p>
            <a:pPr marL="285750" indent="-285750">
              <a:buFont typeface="Arial" panose="020B0604020202020204" pitchFamily="34" charset="0"/>
              <a:buChar char="•"/>
            </a:pPr>
            <a:r>
              <a:rPr lang="tr-TR" sz="2200" dirty="0"/>
              <a:t>Member of Volunteer Support Team</a:t>
            </a:r>
          </a:p>
          <a:p>
            <a:pPr marL="285750" indent="-285750">
              <a:buFont typeface="Arial" panose="020B0604020202020204" pitchFamily="34" charset="0"/>
              <a:buChar char="•"/>
            </a:pPr>
            <a:r>
              <a:rPr lang="tr-TR" sz="2200" dirty="0" err="1"/>
              <a:t>Responsible</a:t>
            </a:r>
            <a:r>
              <a:rPr lang="tr-TR" sz="2200" dirty="0"/>
              <a:t> for </a:t>
            </a:r>
            <a:r>
              <a:rPr lang="tr-TR" sz="2200" dirty="0" err="1"/>
              <a:t>Communication</a:t>
            </a:r>
            <a:endParaRPr lang="tr-TR" sz="2200" dirty="0"/>
          </a:p>
          <a:p>
            <a:pPr marL="285750" indent="-285750">
              <a:buFont typeface="Arial" panose="020B0604020202020204" pitchFamily="34" charset="0"/>
              <a:buChar char="•"/>
            </a:pPr>
            <a:endParaRPr lang="tr-TR" sz="2200" dirty="0"/>
          </a:p>
        </p:txBody>
      </p:sp>
    </p:spTree>
    <p:extLst>
      <p:ext uri="{BB962C8B-B14F-4D97-AF65-F5344CB8AC3E}">
        <p14:creationId xmlns:p14="http://schemas.microsoft.com/office/powerpoint/2010/main" val="3059702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EC81393C-96E8-48A1-8246-0088B50FAE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8380" y="1790700"/>
            <a:ext cx="4076700" cy="3276600"/>
          </a:xfrm>
          <a:prstGeom prst="rect">
            <a:avLst/>
          </a:prstGeom>
        </p:spPr>
      </p:pic>
      <p:sp>
        <p:nvSpPr>
          <p:cNvPr id="4" name="Unvan 3">
            <a:extLst>
              <a:ext uri="{FF2B5EF4-FFF2-40B4-BE49-F238E27FC236}">
                <a16:creationId xmlns:a16="http://schemas.microsoft.com/office/drawing/2014/main" id="{6C30914A-A9A6-4742-924E-9D12CDFD3D78}"/>
              </a:ext>
            </a:extLst>
          </p:cNvPr>
          <p:cNvSpPr>
            <a:spLocks noGrp="1"/>
          </p:cNvSpPr>
          <p:nvPr>
            <p:ph type="title"/>
          </p:nvPr>
        </p:nvSpPr>
        <p:spPr>
          <a:xfrm>
            <a:off x="3386793" y="618518"/>
            <a:ext cx="5179874" cy="938682"/>
          </a:xfrm>
        </p:spPr>
        <p:txBody>
          <a:bodyPr/>
          <a:lstStyle/>
          <a:p>
            <a:pPr algn="ctr"/>
            <a:r>
              <a:rPr lang="tr-TR" dirty="0"/>
              <a:t>OUR WORKING SUBJECTS</a:t>
            </a:r>
          </a:p>
        </p:txBody>
      </p:sp>
      <p:sp>
        <p:nvSpPr>
          <p:cNvPr id="6" name="İçerik Yer Tutucusu 5">
            <a:extLst>
              <a:ext uri="{FF2B5EF4-FFF2-40B4-BE49-F238E27FC236}">
                <a16:creationId xmlns:a16="http://schemas.microsoft.com/office/drawing/2014/main" id="{5F2846ED-C2F9-4C7D-AAC2-66F726A7A864}"/>
              </a:ext>
            </a:extLst>
          </p:cNvPr>
          <p:cNvSpPr>
            <a:spLocks noGrp="1"/>
          </p:cNvSpPr>
          <p:nvPr>
            <p:ph sz="half" idx="1"/>
          </p:nvPr>
        </p:nvSpPr>
        <p:spPr>
          <a:xfrm>
            <a:off x="819944" y="2024200"/>
            <a:ext cx="4878389" cy="3043100"/>
          </a:xfrm>
        </p:spPr>
        <p:txBody>
          <a:bodyPr>
            <a:normAutofit/>
          </a:bodyPr>
          <a:lstStyle/>
          <a:p>
            <a:r>
              <a:rPr lang="tr-TR" dirty="0"/>
              <a:t>Youth </a:t>
            </a:r>
            <a:r>
              <a:rPr lang="tr-TR" dirty="0" err="1"/>
              <a:t>Rights</a:t>
            </a:r>
            <a:r>
              <a:rPr lang="tr-TR" dirty="0"/>
              <a:t> and </a:t>
            </a:r>
            <a:r>
              <a:rPr lang="tr-TR" dirty="0" err="1"/>
              <a:t>Problems</a:t>
            </a:r>
            <a:endParaRPr lang="tr-TR" dirty="0"/>
          </a:p>
          <a:p>
            <a:endParaRPr lang="tr-TR" dirty="0"/>
          </a:p>
          <a:p>
            <a:r>
              <a:rPr lang="tr-TR" dirty="0" err="1"/>
              <a:t>Refugees</a:t>
            </a:r>
            <a:r>
              <a:rPr lang="tr-TR" dirty="0"/>
              <a:t> and </a:t>
            </a:r>
            <a:r>
              <a:rPr lang="tr-TR" dirty="0" err="1"/>
              <a:t>Migrant</a:t>
            </a:r>
            <a:endParaRPr lang="tr-TR" dirty="0"/>
          </a:p>
          <a:p>
            <a:endParaRPr lang="tr-TR" dirty="0"/>
          </a:p>
          <a:p>
            <a:r>
              <a:rPr lang="tr-TR" dirty="0" err="1"/>
              <a:t>Healty</a:t>
            </a:r>
            <a:r>
              <a:rPr lang="tr-TR" dirty="0"/>
              <a:t> </a:t>
            </a:r>
            <a:r>
              <a:rPr lang="tr-TR" dirty="0" err="1"/>
              <a:t>Lifestyle</a:t>
            </a:r>
            <a:r>
              <a:rPr lang="tr-TR" dirty="0"/>
              <a:t> and </a:t>
            </a:r>
            <a:r>
              <a:rPr lang="tr-TR" dirty="0" err="1"/>
              <a:t>Ecology</a:t>
            </a:r>
            <a:endParaRPr lang="tr-TR" dirty="0"/>
          </a:p>
          <a:p>
            <a:endParaRPr lang="tr-TR" dirty="0"/>
          </a:p>
          <a:p>
            <a:endParaRPr lang="tr-TR" dirty="0"/>
          </a:p>
          <a:p>
            <a:endParaRPr lang="tr-TR" dirty="0"/>
          </a:p>
        </p:txBody>
      </p:sp>
      <p:sp>
        <p:nvSpPr>
          <p:cNvPr id="8" name="İçerik Yer Tutucusu 7">
            <a:extLst>
              <a:ext uri="{FF2B5EF4-FFF2-40B4-BE49-F238E27FC236}">
                <a16:creationId xmlns:a16="http://schemas.microsoft.com/office/drawing/2014/main" id="{726EBDFA-B24C-4EEE-996E-7ED1D7F1B0BA}"/>
              </a:ext>
            </a:extLst>
          </p:cNvPr>
          <p:cNvSpPr>
            <a:spLocks noGrp="1"/>
          </p:cNvSpPr>
          <p:nvPr>
            <p:ph sz="half" idx="2"/>
          </p:nvPr>
        </p:nvSpPr>
        <p:spPr>
          <a:xfrm>
            <a:off x="6493669" y="2024200"/>
            <a:ext cx="5295795" cy="2809600"/>
          </a:xfrm>
        </p:spPr>
        <p:txBody>
          <a:bodyPr>
            <a:normAutofit/>
          </a:bodyPr>
          <a:lstStyle/>
          <a:p>
            <a:pPr algn="r"/>
            <a:r>
              <a:rPr lang="tr-TR" dirty="0" err="1"/>
              <a:t>Supporting</a:t>
            </a:r>
            <a:r>
              <a:rPr lang="tr-TR" dirty="0"/>
              <a:t> </a:t>
            </a:r>
            <a:r>
              <a:rPr lang="tr-TR" dirty="0" err="1"/>
              <a:t>Disadvantaged</a:t>
            </a:r>
            <a:r>
              <a:rPr lang="tr-TR" dirty="0"/>
              <a:t> </a:t>
            </a:r>
            <a:r>
              <a:rPr lang="tr-TR" dirty="0" err="1"/>
              <a:t>Groups</a:t>
            </a:r>
            <a:endParaRPr lang="tr-TR" dirty="0"/>
          </a:p>
          <a:p>
            <a:pPr algn="r"/>
            <a:endParaRPr lang="tr-TR" dirty="0"/>
          </a:p>
          <a:p>
            <a:pPr algn="r"/>
            <a:r>
              <a:rPr lang="tr-TR" dirty="0" err="1"/>
              <a:t>Voolunteerism</a:t>
            </a:r>
            <a:endParaRPr lang="tr-TR" dirty="0"/>
          </a:p>
          <a:p>
            <a:pPr algn="r"/>
            <a:endParaRPr lang="tr-TR" dirty="0"/>
          </a:p>
          <a:p>
            <a:pPr algn="r"/>
            <a:r>
              <a:rPr lang="tr-TR" dirty="0" err="1"/>
              <a:t>Technology</a:t>
            </a:r>
            <a:r>
              <a:rPr lang="tr-TR" dirty="0"/>
              <a:t> </a:t>
            </a:r>
            <a:r>
              <a:rPr lang="tr-TR" dirty="0" err="1"/>
              <a:t>Based</a:t>
            </a:r>
            <a:r>
              <a:rPr lang="tr-TR" dirty="0"/>
              <a:t> </a:t>
            </a:r>
            <a:r>
              <a:rPr lang="tr-TR" dirty="0" err="1"/>
              <a:t>Deveploment</a:t>
            </a:r>
            <a:endParaRPr lang="tr-TR" dirty="0"/>
          </a:p>
        </p:txBody>
      </p:sp>
      <p:sp>
        <p:nvSpPr>
          <p:cNvPr id="7" name="İçerik Yer Tutucusu 5">
            <a:extLst>
              <a:ext uri="{FF2B5EF4-FFF2-40B4-BE49-F238E27FC236}">
                <a16:creationId xmlns:a16="http://schemas.microsoft.com/office/drawing/2014/main" id="{AE090290-AAB3-450A-A0FC-BB2740CFDA2F}"/>
              </a:ext>
            </a:extLst>
          </p:cNvPr>
          <p:cNvSpPr txBox="1">
            <a:spLocks/>
          </p:cNvSpPr>
          <p:nvPr/>
        </p:nvSpPr>
        <p:spPr>
          <a:xfrm>
            <a:off x="4000931" y="5300800"/>
            <a:ext cx="4190137" cy="909430"/>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r>
              <a:rPr lang="tr-TR" dirty="0"/>
              <a:t>New Media and Social Media</a:t>
            </a:r>
          </a:p>
          <a:p>
            <a:endParaRPr lang="tr-TR" dirty="0"/>
          </a:p>
        </p:txBody>
      </p:sp>
    </p:spTree>
    <p:extLst>
      <p:ext uri="{BB962C8B-B14F-4D97-AF65-F5344CB8AC3E}">
        <p14:creationId xmlns:p14="http://schemas.microsoft.com/office/powerpoint/2010/main" val="40141699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529E774-1846-49CC-9084-FE1E92958701}"/>
              </a:ext>
            </a:extLst>
          </p:cNvPr>
          <p:cNvSpPr>
            <a:spLocks noGrp="1"/>
          </p:cNvSpPr>
          <p:nvPr>
            <p:ph type="title"/>
          </p:nvPr>
        </p:nvSpPr>
        <p:spPr>
          <a:xfrm>
            <a:off x="3486185" y="512500"/>
            <a:ext cx="5219630" cy="1011499"/>
          </a:xfrm>
        </p:spPr>
        <p:txBody>
          <a:bodyPr/>
          <a:lstStyle/>
          <a:p>
            <a:r>
              <a:rPr lang="tr-TR" dirty="0"/>
              <a:t>OUR NATIONAL PROJECTS</a:t>
            </a:r>
          </a:p>
        </p:txBody>
      </p:sp>
      <p:pic>
        <p:nvPicPr>
          <p:cNvPr id="4" name="Grafik 3">
            <a:extLst>
              <a:ext uri="{FF2B5EF4-FFF2-40B4-BE49-F238E27FC236}">
                <a16:creationId xmlns:a16="http://schemas.microsoft.com/office/drawing/2014/main" id="{A5597B49-BF8A-44E6-A76D-F02719C50DF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815548" y="1595501"/>
            <a:ext cx="8560904" cy="3666997"/>
          </a:xfrm>
          <a:prstGeom prst="rect">
            <a:avLst/>
          </a:prstGeom>
        </p:spPr>
      </p:pic>
    </p:spTree>
    <p:extLst>
      <p:ext uri="{BB962C8B-B14F-4D97-AF65-F5344CB8AC3E}">
        <p14:creationId xmlns:p14="http://schemas.microsoft.com/office/powerpoint/2010/main" val="296693931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Devre">
  <a:themeElements>
    <a:clrScheme name="Özel 1">
      <a:dk1>
        <a:srgbClr val="D8D8D8"/>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Devre">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vre">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2578CA-DEC9-49C3-80AF-C113973CC9A9}"/>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TM04033919[[fn=Devre]]</Template>
  <TotalTime>440</TotalTime>
  <Words>271</Words>
  <Application>Microsoft Office PowerPoint</Application>
  <PresentationFormat>Geniş ekran</PresentationFormat>
  <Paragraphs>73</Paragraphs>
  <Slides>15</Slides>
  <Notes>0</Notes>
  <HiddenSlides>0</HiddenSlides>
  <MMClips>0</MMClips>
  <ScaleCrop>false</ScaleCrop>
  <HeadingPairs>
    <vt:vector size="6" baseType="variant">
      <vt:variant>
        <vt:lpstr>Kullanılan Yazı Tipleri</vt:lpstr>
      </vt:variant>
      <vt:variant>
        <vt:i4>5</vt:i4>
      </vt:variant>
      <vt:variant>
        <vt:lpstr>Tema</vt:lpstr>
      </vt:variant>
      <vt:variant>
        <vt:i4>2</vt:i4>
      </vt:variant>
      <vt:variant>
        <vt:lpstr>Slayt Başlıkları</vt:lpstr>
      </vt:variant>
      <vt:variant>
        <vt:i4>15</vt:i4>
      </vt:variant>
    </vt:vector>
  </HeadingPairs>
  <TitlesOfParts>
    <vt:vector size="22" baseType="lpstr">
      <vt:lpstr>Arial</vt:lpstr>
      <vt:lpstr>Calibri</vt:lpstr>
      <vt:lpstr>Calibri Light</vt:lpstr>
      <vt:lpstr>Times New Roman</vt:lpstr>
      <vt:lpstr>Tw Cen MT</vt:lpstr>
      <vt:lpstr>1_Devre</vt:lpstr>
      <vt:lpstr>Office Teması</vt:lpstr>
      <vt:lpstr>PowerPoint Sunusu</vt:lpstr>
      <vt:lpstr>PowerPoint Sunusu</vt:lpstr>
      <vt:lpstr>PowerPoint Sunusu</vt:lpstr>
      <vt:lpstr>PowerPoint Sunusu</vt:lpstr>
      <vt:lpstr>MEHMET KEPENEK</vt:lpstr>
      <vt:lpstr>Nesli Geray</vt:lpstr>
      <vt:lpstr>YAĞMUR DENİZ</vt:lpstr>
      <vt:lpstr>OUR WORKING SUBJECTS</vt:lpstr>
      <vt:lpstr>OUR NATIONAL PROJECTS</vt:lpstr>
      <vt:lpstr>PowerPoint Sunusu</vt:lpstr>
      <vt:lpstr>OUR INTERNATIONAL PROJECTS</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Mehmet Kepenek</dc:creator>
  <cp:lastModifiedBy>Mehmet Kepenek</cp:lastModifiedBy>
  <cp:revision>71</cp:revision>
  <dcterms:created xsi:type="dcterms:W3CDTF">2019-06-13T17:23:31Z</dcterms:created>
  <dcterms:modified xsi:type="dcterms:W3CDTF">2019-08-14T15:37:46Z</dcterms:modified>
</cp:coreProperties>
</file>