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40" d="100"/>
          <a:sy n="40" d="100"/>
        </p:scale>
        <p:origin x="49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72508741873504E-2"/>
          <c:y val="0"/>
          <c:w val="0.96832253419726422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traditional learning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m/d/yyyy</c:formatCode>
                <c:ptCount val="1"/>
                <c:pt idx="0">
                  <c:v>37265</c:v>
                </c:pt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B8-4F9A-BE74-9C77A834912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learning from others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m/d/yyyy</c:formatCode>
                <c:ptCount val="1"/>
                <c:pt idx="0">
                  <c:v>37265</c:v>
                </c:pt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B8-4F9A-BE74-9C77A834912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on-the-job learning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invertIfNegative val="0"/>
          <c:cat>
            <c:numRef>
              <c:f>Sheet1!$A$2</c:f>
              <c:numCache>
                <c:formatCode>m/d/yyyy</c:formatCode>
                <c:ptCount val="1"/>
                <c:pt idx="0">
                  <c:v>37265</c:v>
                </c:pt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B8-4F9A-BE74-9C77A83491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5731920"/>
        <c:axId val="695726096"/>
      </c:barChart>
      <c:dateAx>
        <c:axId val="695731920"/>
        <c:scaling>
          <c:orientation val="minMax"/>
        </c:scaling>
        <c:delete val="1"/>
        <c:axPos val="l"/>
        <c:numFmt formatCode="m/d/yyyy" sourceLinked="1"/>
        <c:majorTickMark val="out"/>
        <c:minorTickMark val="none"/>
        <c:tickLblPos val="nextTo"/>
        <c:crossAx val="695726096"/>
        <c:crosses val="autoZero"/>
        <c:auto val="1"/>
        <c:lblOffset val="100"/>
        <c:baseTimeUnit val="days"/>
      </c:dateAx>
      <c:valAx>
        <c:axId val="69572609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95731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C2A53-96C2-4DA4-AEFE-777B114AAD2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935D3-B017-4D39-BF6C-19A29E2C6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0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18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Workers now get interrupted as frequently as every 5 minutes. Ironically, often by work applications and collaborations tools.</a:t>
            </a:r>
          </a:p>
          <a:p>
            <a:r>
              <a:rPr lang="en-US" dirty="0" smtClean="0"/>
              <a:t>at Google 55% of training courses are delivered by ecosystem of 2000+ peer learners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015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05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658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6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CHOOSE THIS SLIDE OR THE NEXT 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07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LEAVE THIS SLIDE OR THE PREVIOUS 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5256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832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23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184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11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105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61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17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074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547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6C12-7702-4E4B-89FF-21840CAC79A4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13C5-C564-4548-99D0-FA68FF79A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79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6C12-7702-4E4B-89FF-21840CAC79A4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13C5-C564-4548-99D0-FA68FF79A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13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6C12-7702-4E4B-89FF-21840CAC79A4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13C5-C564-4548-99D0-FA68FF79A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74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80484" y="1439864"/>
            <a:ext cx="11106149" cy="452596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3732" marR="0" indent="-173732" algn="l" defTabSz="45718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867" baseline="0"/>
            </a:lvl1pPr>
            <a:lvl2pPr marL="742932" indent="-285744">
              <a:lnSpc>
                <a:spcPct val="120000"/>
              </a:lnSpc>
              <a:buSzPct val="100000"/>
              <a:buFont typeface="Arial"/>
              <a:buChar char="•"/>
              <a:defRPr sz="1600" baseline="0"/>
            </a:lvl2pPr>
            <a:lvl3pPr>
              <a:lnSpc>
                <a:spcPct val="120000"/>
              </a:lnSpc>
              <a:defRPr sz="1467" baseline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add bulleted list</a:t>
            </a:r>
          </a:p>
          <a:p>
            <a:pPr lvl="1"/>
            <a:r>
              <a:rPr lang="en-US" dirty="0" smtClean="0"/>
              <a:t>Second Level Bullet</a:t>
            </a:r>
          </a:p>
          <a:p>
            <a:pPr lvl="2"/>
            <a:r>
              <a:rPr lang="en-US" dirty="0" smtClean="0"/>
              <a:t>Third Level Bullet</a:t>
            </a:r>
            <a:br>
              <a:rPr lang="en-US" dirty="0" smtClean="0"/>
            </a:br>
            <a:endParaRPr lang="en-US" dirty="0" smtClean="0"/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r>
              <a:rPr lang="en-US" dirty="0" smtClean="0"/>
              <a:t>Click to add bulleted list</a:t>
            </a:r>
          </a:p>
          <a:p>
            <a:pPr lvl="0"/>
            <a:endParaRPr lang="en-US" dirty="0" smtClean="0"/>
          </a:p>
          <a:p>
            <a:pPr marL="173732" marR="0" lvl="0" indent="-173732" algn="l" defTabSz="457189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endParaRPr lang="en-US" dirty="0" smtClean="0"/>
          </a:p>
          <a:p>
            <a:pPr marL="173732" marR="0" lvl="0" indent="-173732" algn="l" defTabSz="457189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endParaRPr lang="en-US" dirty="0" smtClean="0"/>
          </a:p>
          <a:p>
            <a:pPr marL="173732" marR="0" lvl="0" indent="-173732" algn="l" defTabSz="457189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667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761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667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69964" y="1223705"/>
            <a:ext cx="11116669" cy="452596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867"/>
            </a:lvl1pPr>
            <a:lvl2pPr>
              <a:defRPr sz="1600"/>
            </a:lvl2pPr>
            <a:lvl3pPr>
              <a:defRPr sz="1467"/>
            </a:lvl3pPr>
          </a:lstStyle>
          <a:p>
            <a:pPr lvl="0"/>
            <a:r>
              <a:rPr lang="en-US" dirty="0" smtClean="0">
                <a:solidFill>
                  <a:srgbClr val="444444"/>
                </a:solidFill>
              </a:rPr>
              <a:t>Click to add text - Lorem </a:t>
            </a:r>
            <a:r>
              <a:rPr lang="en-US" dirty="0" err="1" smtClean="0">
                <a:solidFill>
                  <a:srgbClr val="444444"/>
                </a:solidFill>
              </a:rPr>
              <a:t>ipsum</a:t>
            </a:r>
            <a:r>
              <a:rPr lang="en-US" dirty="0" smtClean="0">
                <a:solidFill>
                  <a:srgbClr val="444444"/>
                </a:solidFill>
              </a:rPr>
              <a:t> dolor sit </a:t>
            </a:r>
            <a:r>
              <a:rPr lang="en-US" dirty="0" err="1" smtClean="0">
                <a:solidFill>
                  <a:srgbClr val="444444"/>
                </a:solidFill>
              </a:rPr>
              <a:t>amet</a:t>
            </a:r>
            <a:r>
              <a:rPr lang="en-US" dirty="0" smtClean="0">
                <a:solidFill>
                  <a:srgbClr val="444444"/>
                </a:solidFill>
              </a:rPr>
              <a:t>, </a:t>
            </a:r>
            <a:r>
              <a:rPr lang="en-US" dirty="0" err="1" smtClean="0">
                <a:solidFill>
                  <a:srgbClr val="444444"/>
                </a:solidFill>
              </a:rPr>
              <a:t>consectetur</a:t>
            </a:r>
            <a:r>
              <a:rPr lang="en-US" dirty="0" smtClean="0">
                <a:solidFill>
                  <a:srgbClr val="444444"/>
                </a:solidFill>
              </a:rPr>
              <a:t> adipiscing </a:t>
            </a:r>
            <a:r>
              <a:rPr lang="en-US" dirty="0" err="1" smtClean="0">
                <a:solidFill>
                  <a:srgbClr val="444444"/>
                </a:solidFill>
              </a:rPr>
              <a:t>elit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Ut</a:t>
            </a:r>
            <a:r>
              <a:rPr lang="en-US" dirty="0" smtClean="0">
                <a:solidFill>
                  <a:srgbClr val="444444"/>
                </a:solidFill>
              </a:rPr>
              <a:t> vitae </a:t>
            </a:r>
            <a:r>
              <a:rPr lang="en-US" dirty="0" err="1" smtClean="0">
                <a:solidFill>
                  <a:srgbClr val="444444"/>
                </a:solidFill>
              </a:rPr>
              <a:t>laoreet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mauris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Sed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eleifend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lorem</a:t>
            </a:r>
            <a:r>
              <a:rPr lang="en-US" dirty="0" smtClean="0">
                <a:solidFill>
                  <a:srgbClr val="444444"/>
                </a:solidFill>
              </a:rPr>
              <a:t> a </a:t>
            </a:r>
            <a:r>
              <a:rPr lang="en-US" dirty="0" err="1" smtClean="0">
                <a:solidFill>
                  <a:srgbClr val="444444"/>
                </a:solidFill>
              </a:rPr>
              <a:t>purus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tincidunt</a:t>
            </a:r>
            <a:r>
              <a:rPr lang="en-US" dirty="0" smtClean="0">
                <a:solidFill>
                  <a:srgbClr val="444444"/>
                </a:solidFill>
              </a:rPr>
              <a:t>, a </a:t>
            </a:r>
            <a:r>
              <a:rPr lang="en-US" dirty="0" err="1" smtClean="0">
                <a:solidFill>
                  <a:srgbClr val="444444"/>
                </a:solidFill>
              </a:rPr>
              <a:t>malesuada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mauris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bibendum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Praesent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bibendum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justo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nec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metus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auctor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volutpat</a:t>
            </a:r>
            <a:r>
              <a:rPr lang="en-US" dirty="0" smtClean="0">
                <a:solidFill>
                  <a:srgbClr val="444444"/>
                </a:solidFill>
              </a:rPr>
              <a:t>. </a:t>
            </a:r>
            <a:r>
              <a:rPr lang="en-US" dirty="0" err="1" smtClean="0">
                <a:solidFill>
                  <a:srgbClr val="444444"/>
                </a:solidFill>
              </a:rPr>
              <a:t>Morbi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malesuada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mattis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eros</a:t>
            </a:r>
            <a:r>
              <a:rPr lang="en-US" dirty="0" smtClean="0">
                <a:solidFill>
                  <a:srgbClr val="444444"/>
                </a:solidFill>
              </a:rPr>
              <a:t>, </a:t>
            </a:r>
            <a:r>
              <a:rPr lang="en-US" dirty="0" err="1" smtClean="0">
                <a:solidFill>
                  <a:srgbClr val="444444"/>
                </a:solidFill>
              </a:rPr>
              <a:t>adipiscing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tempor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lorem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varius</a:t>
            </a:r>
            <a:r>
              <a:rPr lang="en-US" dirty="0" smtClean="0">
                <a:solidFill>
                  <a:srgbClr val="444444"/>
                </a:solidFill>
              </a:rPr>
              <a:t> </a:t>
            </a:r>
            <a:r>
              <a:rPr lang="en-US" dirty="0" err="1" smtClean="0">
                <a:solidFill>
                  <a:srgbClr val="444444"/>
                </a:solidFill>
              </a:rPr>
              <a:t>eget</a:t>
            </a:r>
            <a:r>
              <a:rPr lang="en-US" dirty="0" smtClean="0">
                <a:solidFill>
                  <a:srgbClr val="444444"/>
                </a:solidFill>
              </a:rPr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428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6C12-7702-4E4B-89FF-21840CAC79A4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13C5-C564-4548-99D0-FA68FF79A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3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6C12-7702-4E4B-89FF-21840CAC79A4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13C5-C564-4548-99D0-FA68FF79A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1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6C12-7702-4E4B-89FF-21840CAC79A4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13C5-C564-4548-99D0-FA68FF79A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34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6C12-7702-4E4B-89FF-21840CAC79A4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13C5-C564-4548-99D0-FA68FF79A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95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6C12-7702-4E4B-89FF-21840CAC79A4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13C5-C564-4548-99D0-FA68FF79A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8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6C12-7702-4E4B-89FF-21840CAC79A4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13C5-C564-4548-99D0-FA68FF79A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6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6C12-7702-4E4B-89FF-21840CAC79A4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13C5-C564-4548-99D0-FA68FF79A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2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26C12-7702-4E4B-89FF-21840CAC79A4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13C5-C564-4548-99D0-FA68FF79A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4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26C12-7702-4E4B-89FF-21840CAC79A4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813C5-C564-4548-99D0-FA68FF79A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12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42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793" t="26951" r="41304" b="32060"/>
          <a:stretch/>
        </p:blipFill>
        <p:spPr>
          <a:xfrm>
            <a:off x="248523" y="1124539"/>
            <a:ext cx="4409933" cy="5108711"/>
          </a:xfrm>
          <a:prstGeom prst="rect">
            <a:avLst/>
          </a:prstGeom>
        </p:spPr>
      </p:pic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932688"/>
          </a:xfrm>
        </p:spPr>
        <p:txBody>
          <a:bodyPr>
            <a:normAutofit/>
          </a:bodyPr>
          <a:lstStyle/>
          <a:p>
            <a:r>
              <a:rPr lang="en-US" sz="3200" dirty="0"/>
              <a:t>A SNAPSHOT OF A MODERN LEARNER</a:t>
            </a:r>
            <a:endParaRPr lang="en-US" sz="32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3974103" y="1124539"/>
            <a:ext cx="7925797" cy="5137703"/>
            <a:chOff x="2732927" y="816177"/>
            <a:chExt cx="5944348" cy="3853277"/>
          </a:xfrm>
        </p:grpSpPr>
        <p:sp>
          <p:nvSpPr>
            <p:cNvPr id="17" name="Rectangular Callout 13"/>
            <p:cNvSpPr/>
            <p:nvPr/>
          </p:nvSpPr>
          <p:spPr>
            <a:xfrm>
              <a:off x="2736951" y="1559996"/>
              <a:ext cx="1000769" cy="1145426"/>
            </a:xfrm>
            <a:custGeom>
              <a:avLst/>
              <a:gdLst>
                <a:gd name="connsiteX0" fmla="*/ 0 w 239315"/>
                <a:gd name="connsiteY0" fmla="*/ 0 h 729673"/>
                <a:gd name="connsiteX1" fmla="*/ 39886 w 239315"/>
                <a:gd name="connsiteY1" fmla="*/ 0 h 729673"/>
                <a:gd name="connsiteX2" fmla="*/ 39886 w 239315"/>
                <a:gd name="connsiteY2" fmla="*/ 0 h 729673"/>
                <a:gd name="connsiteX3" fmla="*/ 99715 w 239315"/>
                <a:gd name="connsiteY3" fmla="*/ 0 h 729673"/>
                <a:gd name="connsiteX4" fmla="*/ 239315 w 239315"/>
                <a:gd name="connsiteY4" fmla="*/ 0 h 729673"/>
                <a:gd name="connsiteX5" fmla="*/ 239315 w 239315"/>
                <a:gd name="connsiteY5" fmla="*/ 425643 h 729673"/>
                <a:gd name="connsiteX6" fmla="*/ 239315 w 239315"/>
                <a:gd name="connsiteY6" fmla="*/ 425643 h 729673"/>
                <a:gd name="connsiteX7" fmla="*/ 239315 w 239315"/>
                <a:gd name="connsiteY7" fmla="*/ 608061 h 729673"/>
                <a:gd name="connsiteX8" fmla="*/ 239315 w 239315"/>
                <a:gd name="connsiteY8" fmla="*/ 729673 h 729673"/>
                <a:gd name="connsiteX9" fmla="*/ 99715 w 239315"/>
                <a:gd name="connsiteY9" fmla="*/ 729673 h 729673"/>
                <a:gd name="connsiteX10" fmla="*/ 39886 w 239315"/>
                <a:gd name="connsiteY10" fmla="*/ 729673 h 729673"/>
                <a:gd name="connsiteX11" fmla="*/ 39886 w 239315"/>
                <a:gd name="connsiteY11" fmla="*/ 729673 h 729673"/>
                <a:gd name="connsiteX12" fmla="*/ 0 w 239315"/>
                <a:gd name="connsiteY12" fmla="*/ 729673 h 729673"/>
                <a:gd name="connsiteX13" fmla="*/ 0 w 239315"/>
                <a:gd name="connsiteY13" fmla="*/ 608061 h 729673"/>
                <a:gd name="connsiteX14" fmla="*/ -485932 w 239315"/>
                <a:gd name="connsiteY14" fmla="*/ 1079500 h 729673"/>
                <a:gd name="connsiteX15" fmla="*/ 0 w 239315"/>
                <a:gd name="connsiteY15" fmla="*/ 425643 h 729673"/>
                <a:gd name="connsiteX16" fmla="*/ 0 w 239315"/>
                <a:gd name="connsiteY16" fmla="*/ 0 h 729673"/>
                <a:gd name="connsiteX0" fmla="*/ 485932 w 725247"/>
                <a:gd name="connsiteY0" fmla="*/ 0 h 1079500"/>
                <a:gd name="connsiteX1" fmla="*/ 525818 w 725247"/>
                <a:gd name="connsiteY1" fmla="*/ 0 h 1079500"/>
                <a:gd name="connsiteX2" fmla="*/ 525818 w 725247"/>
                <a:gd name="connsiteY2" fmla="*/ 0 h 1079500"/>
                <a:gd name="connsiteX3" fmla="*/ 585647 w 725247"/>
                <a:gd name="connsiteY3" fmla="*/ 0 h 1079500"/>
                <a:gd name="connsiteX4" fmla="*/ 725247 w 725247"/>
                <a:gd name="connsiteY4" fmla="*/ 0 h 1079500"/>
                <a:gd name="connsiteX5" fmla="*/ 725247 w 725247"/>
                <a:gd name="connsiteY5" fmla="*/ 425643 h 1079500"/>
                <a:gd name="connsiteX6" fmla="*/ 725247 w 725247"/>
                <a:gd name="connsiteY6" fmla="*/ 425643 h 1079500"/>
                <a:gd name="connsiteX7" fmla="*/ 725247 w 725247"/>
                <a:gd name="connsiteY7" fmla="*/ 608061 h 1079500"/>
                <a:gd name="connsiteX8" fmla="*/ 725247 w 725247"/>
                <a:gd name="connsiteY8" fmla="*/ 729673 h 1079500"/>
                <a:gd name="connsiteX9" fmla="*/ 585647 w 725247"/>
                <a:gd name="connsiteY9" fmla="*/ 729673 h 1079500"/>
                <a:gd name="connsiteX10" fmla="*/ 525818 w 725247"/>
                <a:gd name="connsiteY10" fmla="*/ 729673 h 1079500"/>
                <a:gd name="connsiteX11" fmla="*/ 525818 w 725247"/>
                <a:gd name="connsiteY11" fmla="*/ 729673 h 1079500"/>
                <a:gd name="connsiteX12" fmla="*/ 485932 w 725247"/>
                <a:gd name="connsiteY12" fmla="*/ 729673 h 1079500"/>
                <a:gd name="connsiteX13" fmla="*/ 485932 w 725247"/>
                <a:gd name="connsiteY13" fmla="*/ 608061 h 1079500"/>
                <a:gd name="connsiteX14" fmla="*/ 0 w 725247"/>
                <a:gd name="connsiteY14" fmla="*/ 1079500 h 1079500"/>
                <a:gd name="connsiteX15" fmla="*/ 504405 w 725247"/>
                <a:gd name="connsiteY15" fmla="*/ 46952 h 1079500"/>
                <a:gd name="connsiteX16" fmla="*/ 485932 w 725247"/>
                <a:gd name="connsiteY16" fmla="*/ 0 h 1079500"/>
                <a:gd name="connsiteX0" fmla="*/ 485932 w 725247"/>
                <a:gd name="connsiteY0" fmla="*/ 0 h 1079500"/>
                <a:gd name="connsiteX1" fmla="*/ 525818 w 725247"/>
                <a:gd name="connsiteY1" fmla="*/ 0 h 1079500"/>
                <a:gd name="connsiteX2" fmla="*/ 525818 w 725247"/>
                <a:gd name="connsiteY2" fmla="*/ 0 h 1079500"/>
                <a:gd name="connsiteX3" fmla="*/ 585647 w 725247"/>
                <a:gd name="connsiteY3" fmla="*/ 0 h 1079500"/>
                <a:gd name="connsiteX4" fmla="*/ 725247 w 725247"/>
                <a:gd name="connsiteY4" fmla="*/ 0 h 1079500"/>
                <a:gd name="connsiteX5" fmla="*/ 725247 w 725247"/>
                <a:gd name="connsiteY5" fmla="*/ 425643 h 1079500"/>
                <a:gd name="connsiteX6" fmla="*/ 725247 w 725247"/>
                <a:gd name="connsiteY6" fmla="*/ 425643 h 1079500"/>
                <a:gd name="connsiteX7" fmla="*/ 725247 w 725247"/>
                <a:gd name="connsiteY7" fmla="*/ 608061 h 1079500"/>
                <a:gd name="connsiteX8" fmla="*/ 725247 w 725247"/>
                <a:gd name="connsiteY8" fmla="*/ 729673 h 1079500"/>
                <a:gd name="connsiteX9" fmla="*/ 585647 w 725247"/>
                <a:gd name="connsiteY9" fmla="*/ 729673 h 1079500"/>
                <a:gd name="connsiteX10" fmla="*/ 525818 w 725247"/>
                <a:gd name="connsiteY10" fmla="*/ 729673 h 1079500"/>
                <a:gd name="connsiteX11" fmla="*/ 525818 w 725247"/>
                <a:gd name="connsiteY11" fmla="*/ 729673 h 1079500"/>
                <a:gd name="connsiteX12" fmla="*/ 485932 w 725247"/>
                <a:gd name="connsiteY12" fmla="*/ 729673 h 1079500"/>
                <a:gd name="connsiteX13" fmla="*/ 495169 w 725247"/>
                <a:gd name="connsiteY13" fmla="*/ 746606 h 1079500"/>
                <a:gd name="connsiteX14" fmla="*/ 0 w 725247"/>
                <a:gd name="connsiteY14" fmla="*/ 1079500 h 1079500"/>
                <a:gd name="connsiteX15" fmla="*/ 504405 w 725247"/>
                <a:gd name="connsiteY15" fmla="*/ 46952 h 1079500"/>
                <a:gd name="connsiteX16" fmla="*/ 485932 w 725247"/>
                <a:gd name="connsiteY16" fmla="*/ 0 h 1079500"/>
                <a:gd name="connsiteX0" fmla="*/ 485932 w 725247"/>
                <a:gd name="connsiteY0" fmla="*/ 8466 h 1087966"/>
                <a:gd name="connsiteX1" fmla="*/ 525818 w 725247"/>
                <a:gd name="connsiteY1" fmla="*/ 8466 h 1087966"/>
                <a:gd name="connsiteX2" fmla="*/ 525818 w 725247"/>
                <a:gd name="connsiteY2" fmla="*/ 8466 h 1087966"/>
                <a:gd name="connsiteX3" fmla="*/ 585647 w 725247"/>
                <a:gd name="connsiteY3" fmla="*/ 8466 h 1087966"/>
                <a:gd name="connsiteX4" fmla="*/ 725247 w 725247"/>
                <a:gd name="connsiteY4" fmla="*/ 8466 h 1087966"/>
                <a:gd name="connsiteX5" fmla="*/ 725247 w 725247"/>
                <a:gd name="connsiteY5" fmla="*/ 434109 h 1087966"/>
                <a:gd name="connsiteX6" fmla="*/ 725247 w 725247"/>
                <a:gd name="connsiteY6" fmla="*/ 434109 h 1087966"/>
                <a:gd name="connsiteX7" fmla="*/ 725247 w 725247"/>
                <a:gd name="connsiteY7" fmla="*/ 616527 h 1087966"/>
                <a:gd name="connsiteX8" fmla="*/ 725247 w 725247"/>
                <a:gd name="connsiteY8" fmla="*/ 738139 h 1087966"/>
                <a:gd name="connsiteX9" fmla="*/ 585647 w 725247"/>
                <a:gd name="connsiteY9" fmla="*/ 738139 h 1087966"/>
                <a:gd name="connsiteX10" fmla="*/ 525818 w 725247"/>
                <a:gd name="connsiteY10" fmla="*/ 738139 h 1087966"/>
                <a:gd name="connsiteX11" fmla="*/ 525818 w 725247"/>
                <a:gd name="connsiteY11" fmla="*/ 738139 h 1087966"/>
                <a:gd name="connsiteX12" fmla="*/ 485932 w 725247"/>
                <a:gd name="connsiteY12" fmla="*/ 738139 h 1087966"/>
                <a:gd name="connsiteX13" fmla="*/ 495169 w 725247"/>
                <a:gd name="connsiteY13" fmla="*/ 755072 h 1087966"/>
                <a:gd name="connsiteX14" fmla="*/ 0 w 725247"/>
                <a:gd name="connsiteY14" fmla="*/ 1087966 h 1087966"/>
                <a:gd name="connsiteX15" fmla="*/ 541351 w 725247"/>
                <a:gd name="connsiteY15" fmla="*/ 0 h 1087966"/>
                <a:gd name="connsiteX16" fmla="*/ 485932 w 725247"/>
                <a:gd name="connsiteY16" fmla="*/ 8466 h 1087966"/>
                <a:gd name="connsiteX0" fmla="*/ 624477 w 725247"/>
                <a:gd name="connsiteY0" fmla="*/ 664248 h 1087966"/>
                <a:gd name="connsiteX1" fmla="*/ 525818 w 725247"/>
                <a:gd name="connsiteY1" fmla="*/ 8466 h 1087966"/>
                <a:gd name="connsiteX2" fmla="*/ 525818 w 725247"/>
                <a:gd name="connsiteY2" fmla="*/ 8466 h 1087966"/>
                <a:gd name="connsiteX3" fmla="*/ 585647 w 725247"/>
                <a:gd name="connsiteY3" fmla="*/ 8466 h 1087966"/>
                <a:gd name="connsiteX4" fmla="*/ 725247 w 725247"/>
                <a:gd name="connsiteY4" fmla="*/ 8466 h 1087966"/>
                <a:gd name="connsiteX5" fmla="*/ 725247 w 725247"/>
                <a:gd name="connsiteY5" fmla="*/ 434109 h 1087966"/>
                <a:gd name="connsiteX6" fmla="*/ 725247 w 725247"/>
                <a:gd name="connsiteY6" fmla="*/ 434109 h 1087966"/>
                <a:gd name="connsiteX7" fmla="*/ 725247 w 725247"/>
                <a:gd name="connsiteY7" fmla="*/ 616527 h 1087966"/>
                <a:gd name="connsiteX8" fmla="*/ 725247 w 725247"/>
                <a:gd name="connsiteY8" fmla="*/ 738139 h 1087966"/>
                <a:gd name="connsiteX9" fmla="*/ 585647 w 725247"/>
                <a:gd name="connsiteY9" fmla="*/ 738139 h 1087966"/>
                <a:gd name="connsiteX10" fmla="*/ 525818 w 725247"/>
                <a:gd name="connsiteY10" fmla="*/ 738139 h 1087966"/>
                <a:gd name="connsiteX11" fmla="*/ 525818 w 725247"/>
                <a:gd name="connsiteY11" fmla="*/ 738139 h 1087966"/>
                <a:gd name="connsiteX12" fmla="*/ 485932 w 725247"/>
                <a:gd name="connsiteY12" fmla="*/ 738139 h 1087966"/>
                <a:gd name="connsiteX13" fmla="*/ 495169 w 725247"/>
                <a:gd name="connsiteY13" fmla="*/ 755072 h 1087966"/>
                <a:gd name="connsiteX14" fmla="*/ 0 w 725247"/>
                <a:gd name="connsiteY14" fmla="*/ 1087966 h 1087966"/>
                <a:gd name="connsiteX15" fmla="*/ 541351 w 725247"/>
                <a:gd name="connsiteY15" fmla="*/ 0 h 1087966"/>
                <a:gd name="connsiteX16" fmla="*/ 624477 w 725247"/>
                <a:gd name="connsiteY16" fmla="*/ 664248 h 1087966"/>
                <a:gd name="connsiteX0" fmla="*/ 901699 w 1002469"/>
                <a:gd name="connsiteY0" fmla="*/ 664248 h 1773766"/>
                <a:gd name="connsiteX1" fmla="*/ 803040 w 1002469"/>
                <a:gd name="connsiteY1" fmla="*/ 8466 h 1773766"/>
                <a:gd name="connsiteX2" fmla="*/ 803040 w 1002469"/>
                <a:gd name="connsiteY2" fmla="*/ 8466 h 1773766"/>
                <a:gd name="connsiteX3" fmla="*/ 862869 w 1002469"/>
                <a:gd name="connsiteY3" fmla="*/ 8466 h 1773766"/>
                <a:gd name="connsiteX4" fmla="*/ 1002469 w 1002469"/>
                <a:gd name="connsiteY4" fmla="*/ 8466 h 1773766"/>
                <a:gd name="connsiteX5" fmla="*/ 1002469 w 1002469"/>
                <a:gd name="connsiteY5" fmla="*/ 434109 h 1773766"/>
                <a:gd name="connsiteX6" fmla="*/ 1002469 w 1002469"/>
                <a:gd name="connsiteY6" fmla="*/ 434109 h 1773766"/>
                <a:gd name="connsiteX7" fmla="*/ 1002469 w 1002469"/>
                <a:gd name="connsiteY7" fmla="*/ 616527 h 1773766"/>
                <a:gd name="connsiteX8" fmla="*/ 1002469 w 1002469"/>
                <a:gd name="connsiteY8" fmla="*/ 738139 h 1773766"/>
                <a:gd name="connsiteX9" fmla="*/ 862869 w 1002469"/>
                <a:gd name="connsiteY9" fmla="*/ 738139 h 1773766"/>
                <a:gd name="connsiteX10" fmla="*/ 803040 w 1002469"/>
                <a:gd name="connsiteY10" fmla="*/ 738139 h 1773766"/>
                <a:gd name="connsiteX11" fmla="*/ 803040 w 1002469"/>
                <a:gd name="connsiteY11" fmla="*/ 738139 h 1773766"/>
                <a:gd name="connsiteX12" fmla="*/ 763154 w 1002469"/>
                <a:gd name="connsiteY12" fmla="*/ 738139 h 1773766"/>
                <a:gd name="connsiteX13" fmla="*/ 772391 w 1002469"/>
                <a:gd name="connsiteY13" fmla="*/ 755072 h 1773766"/>
                <a:gd name="connsiteX14" fmla="*/ 0 w 1002469"/>
                <a:gd name="connsiteY14" fmla="*/ 1773766 h 1773766"/>
                <a:gd name="connsiteX15" fmla="*/ 818573 w 1002469"/>
                <a:gd name="connsiteY15" fmla="*/ 0 h 1773766"/>
                <a:gd name="connsiteX16" fmla="*/ 901699 w 1002469"/>
                <a:gd name="connsiteY16" fmla="*/ 664248 h 1773766"/>
                <a:gd name="connsiteX0" fmla="*/ 901699 w 1002469"/>
                <a:gd name="connsiteY0" fmla="*/ 664248 h 1773766"/>
                <a:gd name="connsiteX1" fmla="*/ 803040 w 1002469"/>
                <a:gd name="connsiteY1" fmla="*/ 8466 h 1773766"/>
                <a:gd name="connsiteX2" fmla="*/ 803040 w 1002469"/>
                <a:gd name="connsiteY2" fmla="*/ 8466 h 1773766"/>
                <a:gd name="connsiteX3" fmla="*/ 862869 w 1002469"/>
                <a:gd name="connsiteY3" fmla="*/ 8466 h 1773766"/>
                <a:gd name="connsiteX4" fmla="*/ 1002469 w 1002469"/>
                <a:gd name="connsiteY4" fmla="*/ 8466 h 1773766"/>
                <a:gd name="connsiteX5" fmla="*/ 1002469 w 1002469"/>
                <a:gd name="connsiteY5" fmla="*/ 434109 h 1773766"/>
                <a:gd name="connsiteX6" fmla="*/ 1002469 w 1002469"/>
                <a:gd name="connsiteY6" fmla="*/ 434109 h 1773766"/>
                <a:gd name="connsiteX7" fmla="*/ 1002469 w 1002469"/>
                <a:gd name="connsiteY7" fmla="*/ 616527 h 1773766"/>
                <a:gd name="connsiteX8" fmla="*/ 1002469 w 1002469"/>
                <a:gd name="connsiteY8" fmla="*/ 738139 h 1773766"/>
                <a:gd name="connsiteX9" fmla="*/ 862869 w 1002469"/>
                <a:gd name="connsiteY9" fmla="*/ 738139 h 1773766"/>
                <a:gd name="connsiteX10" fmla="*/ 803040 w 1002469"/>
                <a:gd name="connsiteY10" fmla="*/ 738139 h 1773766"/>
                <a:gd name="connsiteX11" fmla="*/ 803040 w 1002469"/>
                <a:gd name="connsiteY11" fmla="*/ 738139 h 1773766"/>
                <a:gd name="connsiteX12" fmla="*/ 763154 w 1002469"/>
                <a:gd name="connsiteY12" fmla="*/ 738139 h 1773766"/>
                <a:gd name="connsiteX13" fmla="*/ 811995 w 1002469"/>
                <a:gd name="connsiteY13" fmla="*/ 1043307 h 1773766"/>
                <a:gd name="connsiteX14" fmla="*/ 0 w 1002469"/>
                <a:gd name="connsiteY14" fmla="*/ 1773766 h 1773766"/>
                <a:gd name="connsiteX15" fmla="*/ 818573 w 1002469"/>
                <a:gd name="connsiteY15" fmla="*/ 0 h 1773766"/>
                <a:gd name="connsiteX16" fmla="*/ 901699 w 1002469"/>
                <a:gd name="connsiteY16" fmla="*/ 664248 h 1773766"/>
                <a:gd name="connsiteX0" fmla="*/ 901699 w 1002469"/>
                <a:gd name="connsiteY0" fmla="*/ 664248 h 1773766"/>
                <a:gd name="connsiteX1" fmla="*/ 803040 w 1002469"/>
                <a:gd name="connsiteY1" fmla="*/ 8466 h 1773766"/>
                <a:gd name="connsiteX2" fmla="*/ 803040 w 1002469"/>
                <a:gd name="connsiteY2" fmla="*/ 8466 h 1773766"/>
                <a:gd name="connsiteX3" fmla="*/ 862869 w 1002469"/>
                <a:gd name="connsiteY3" fmla="*/ 8466 h 1773766"/>
                <a:gd name="connsiteX4" fmla="*/ 1002469 w 1002469"/>
                <a:gd name="connsiteY4" fmla="*/ 8466 h 1773766"/>
                <a:gd name="connsiteX5" fmla="*/ 1002469 w 1002469"/>
                <a:gd name="connsiteY5" fmla="*/ 434109 h 1773766"/>
                <a:gd name="connsiteX6" fmla="*/ 1002469 w 1002469"/>
                <a:gd name="connsiteY6" fmla="*/ 434109 h 1773766"/>
                <a:gd name="connsiteX7" fmla="*/ 1002469 w 1002469"/>
                <a:gd name="connsiteY7" fmla="*/ 616527 h 1773766"/>
                <a:gd name="connsiteX8" fmla="*/ 1002469 w 1002469"/>
                <a:gd name="connsiteY8" fmla="*/ 738139 h 1773766"/>
                <a:gd name="connsiteX9" fmla="*/ 862869 w 1002469"/>
                <a:gd name="connsiteY9" fmla="*/ 738139 h 1773766"/>
                <a:gd name="connsiteX10" fmla="*/ 803040 w 1002469"/>
                <a:gd name="connsiteY10" fmla="*/ 738139 h 1773766"/>
                <a:gd name="connsiteX11" fmla="*/ 803040 w 1002469"/>
                <a:gd name="connsiteY11" fmla="*/ 738139 h 1773766"/>
                <a:gd name="connsiteX12" fmla="*/ 891864 w 1002469"/>
                <a:gd name="connsiteY12" fmla="*/ 996556 h 1773766"/>
                <a:gd name="connsiteX13" fmla="*/ 811995 w 1002469"/>
                <a:gd name="connsiteY13" fmla="*/ 1043307 h 1773766"/>
                <a:gd name="connsiteX14" fmla="*/ 0 w 1002469"/>
                <a:gd name="connsiteY14" fmla="*/ 1773766 h 1773766"/>
                <a:gd name="connsiteX15" fmla="*/ 818573 w 1002469"/>
                <a:gd name="connsiteY15" fmla="*/ 0 h 1773766"/>
                <a:gd name="connsiteX16" fmla="*/ 901699 w 1002469"/>
                <a:gd name="connsiteY16" fmla="*/ 664248 h 1773766"/>
                <a:gd name="connsiteX0" fmla="*/ 901699 w 1002469"/>
                <a:gd name="connsiteY0" fmla="*/ 655782 h 1765300"/>
                <a:gd name="connsiteX1" fmla="*/ 803040 w 1002469"/>
                <a:gd name="connsiteY1" fmla="*/ 0 h 1765300"/>
                <a:gd name="connsiteX2" fmla="*/ 803040 w 1002469"/>
                <a:gd name="connsiteY2" fmla="*/ 0 h 1765300"/>
                <a:gd name="connsiteX3" fmla="*/ 862869 w 1002469"/>
                <a:gd name="connsiteY3" fmla="*/ 0 h 1765300"/>
                <a:gd name="connsiteX4" fmla="*/ 1002469 w 1002469"/>
                <a:gd name="connsiteY4" fmla="*/ 0 h 1765300"/>
                <a:gd name="connsiteX5" fmla="*/ 1002469 w 1002469"/>
                <a:gd name="connsiteY5" fmla="*/ 425643 h 1765300"/>
                <a:gd name="connsiteX6" fmla="*/ 1002469 w 1002469"/>
                <a:gd name="connsiteY6" fmla="*/ 425643 h 1765300"/>
                <a:gd name="connsiteX7" fmla="*/ 1002469 w 1002469"/>
                <a:gd name="connsiteY7" fmla="*/ 608061 h 1765300"/>
                <a:gd name="connsiteX8" fmla="*/ 1002469 w 1002469"/>
                <a:gd name="connsiteY8" fmla="*/ 729673 h 1765300"/>
                <a:gd name="connsiteX9" fmla="*/ 862869 w 1002469"/>
                <a:gd name="connsiteY9" fmla="*/ 729673 h 1765300"/>
                <a:gd name="connsiteX10" fmla="*/ 803040 w 1002469"/>
                <a:gd name="connsiteY10" fmla="*/ 729673 h 1765300"/>
                <a:gd name="connsiteX11" fmla="*/ 803040 w 1002469"/>
                <a:gd name="connsiteY11" fmla="*/ 729673 h 1765300"/>
                <a:gd name="connsiteX12" fmla="*/ 891864 w 1002469"/>
                <a:gd name="connsiteY12" fmla="*/ 988090 h 1765300"/>
                <a:gd name="connsiteX13" fmla="*/ 811995 w 1002469"/>
                <a:gd name="connsiteY13" fmla="*/ 1034841 h 1765300"/>
                <a:gd name="connsiteX14" fmla="*/ 0 w 1002469"/>
                <a:gd name="connsiteY14" fmla="*/ 1765300 h 1765300"/>
                <a:gd name="connsiteX15" fmla="*/ 838375 w 1002469"/>
                <a:gd name="connsiteY15" fmla="*/ 1473 h 1765300"/>
                <a:gd name="connsiteX16" fmla="*/ 901699 w 1002469"/>
                <a:gd name="connsiteY16" fmla="*/ 655782 h 1765300"/>
                <a:gd name="connsiteX0" fmla="*/ 862095 w 962865"/>
                <a:gd name="connsiteY0" fmla="*/ 655782 h 1034841"/>
                <a:gd name="connsiteX1" fmla="*/ 763436 w 962865"/>
                <a:gd name="connsiteY1" fmla="*/ 0 h 1034841"/>
                <a:gd name="connsiteX2" fmla="*/ 763436 w 962865"/>
                <a:gd name="connsiteY2" fmla="*/ 0 h 1034841"/>
                <a:gd name="connsiteX3" fmla="*/ 823265 w 962865"/>
                <a:gd name="connsiteY3" fmla="*/ 0 h 1034841"/>
                <a:gd name="connsiteX4" fmla="*/ 962865 w 962865"/>
                <a:gd name="connsiteY4" fmla="*/ 0 h 1034841"/>
                <a:gd name="connsiteX5" fmla="*/ 962865 w 962865"/>
                <a:gd name="connsiteY5" fmla="*/ 425643 h 1034841"/>
                <a:gd name="connsiteX6" fmla="*/ 962865 w 962865"/>
                <a:gd name="connsiteY6" fmla="*/ 425643 h 1034841"/>
                <a:gd name="connsiteX7" fmla="*/ 962865 w 962865"/>
                <a:gd name="connsiteY7" fmla="*/ 608061 h 1034841"/>
                <a:gd name="connsiteX8" fmla="*/ 962865 w 962865"/>
                <a:gd name="connsiteY8" fmla="*/ 729673 h 1034841"/>
                <a:gd name="connsiteX9" fmla="*/ 823265 w 962865"/>
                <a:gd name="connsiteY9" fmla="*/ 729673 h 1034841"/>
                <a:gd name="connsiteX10" fmla="*/ 763436 w 962865"/>
                <a:gd name="connsiteY10" fmla="*/ 729673 h 1034841"/>
                <a:gd name="connsiteX11" fmla="*/ 763436 w 962865"/>
                <a:gd name="connsiteY11" fmla="*/ 729673 h 1034841"/>
                <a:gd name="connsiteX12" fmla="*/ 852260 w 962865"/>
                <a:gd name="connsiteY12" fmla="*/ 988090 h 1034841"/>
                <a:gd name="connsiteX13" fmla="*/ 772391 w 962865"/>
                <a:gd name="connsiteY13" fmla="*/ 1034841 h 1034841"/>
                <a:gd name="connsiteX14" fmla="*/ 0 w 962865"/>
                <a:gd name="connsiteY14" fmla="*/ 999987 h 1034841"/>
                <a:gd name="connsiteX15" fmla="*/ 798771 w 962865"/>
                <a:gd name="connsiteY15" fmla="*/ 1473 h 1034841"/>
                <a:gd name="connsiteX16" fmla="*/ 862095 w 962865"/>
                <a:gd name="connsiteY16" fmla="*/ 655782 h 1034841"/>
                <a:gd name="connsiteX0" fmla="*/ 862095 w 962865"/>
                <a:gd name="connsiteY0" fmla="*/ 664248 h 1043307"/>
                <a:gd name="connsiteX1" fmla="*/ 763436 w 962865"/>
                <a:gd name="connsiteY1" fmla="*/ 8466 h 1043307"/>
                <a:gd name="connsiteX2" fmla="*/ 763436 w 962865"/>
                <a:gd name="connsiteY2" fmla="*/ 8466 h 1043307"/>
                <a:gd name="connsiteX3" fmla="*/ 823265 w 962865"/>
                <a:gd name="connsiteY3" fmla="*/ 8466 h 1043307"/>
                <a:gd name="connsiteX4" fmla="*/ 962865 w 962865"/>
                <a:gd name="connsiteY4" fmla="*/ 8466 h 1043307"/>
                <a:gd name="connsiteX5" fmla="*/ 962865 w 962865"/>
                <a:gd name="connsiteY5" fmla="*/ 434109 h 1043307"/>
                <a:gd name="connsiteX6" fmla="*/ 962865 w 962865"/>
                <a:gd name="connsiteY6" fmla="*/ 434109 h 1043307"/>
                <a:gd name="connsiteX7" fmla="*/ 962865 w 962865"/>
                <a:gd name="connsiteY7" fmla="*/ 616527 h 1043307"/>
                <a:gd name="connsiteX8" fmla="*/ 962865 w 962865"/>
                <a:gd name="connsiteY8" fmla="*/ 738139 h 1043307"/>
                <a:gd name="connsiteX9" fmla="*/ 823265 w 962865"/>
                <a:gd name="connsiteY9" fmla="*/ 738139 h 1043307"/>
                <a:gd name="connsiteX10" fmla="*/ 763436 w 962865"/>
                <a:gd name="connsiteY10" fmla="*/ 738139 h 1043307"/>
                <a:gd name="connsiteX11" fmla="*/ 763436 w 962865"/>
                <a:gd name="connsiteY11" fmla="*/ 738139 h 1043307"/>
                <a:gd name="connsiteX12" fmla="*/ 852260 w 962865"/>
                <a:gd name="connsiteY12" fmla="*/ 996556 h 1043307"/>
                <a:gd name="connsiteX13" fmla="*/ 772391 w 962865"/>
                <a:gd name="connsiteY13" fmla="*/ 1043307 h 1043307"/>
                <a:gd name="connsiteX14" fmla="*/ 0 w 962865"/>
                <a:gd name="connsiteY14" fmla="*/ 1008453 h 1043307"/>
                <a:gd name="connsiteX15" fmla="*/ 798771 w 962865"/>
                <a:gd name="connsiteY15" fmla="*/ 0 h 1043307"/>
                <a:gd name="connsiteX16" fmla="*/ 862095 w 962865"/>
                <a:gd name="connsiteY16" fmla="*/ 664248 h 1043307"/>
                <a:gd name="connsiteX0" fmla="*/ 880497 w 981267"/>
                <a:gd name="connsiteY0" fmla="*/ 664248 h 1043307"/>
                <a:gd name="connsiteX1" fmla="*/ 781838 w 981267"/>
                <a:gd name="connsiteY1" fmla="*/ 8466 h 1043307"/>
                <a:gd name="connsiteX2" fmla="*/ 781838 w 981267"/>
                <a:gd name="connsiteY2" fmla="*/ 8466 h 1043307"/>
                <a:gd name="connsiteX3" fmla="*/ 841667 w 981267"/>
                <a:gd name="connsiteY3" fmla="*/ 8466 h 1043307"/>
                <a:gd name="connsiteX4" fmla="*/ 981267 w 981267"/>
                <a:gd name="connsiteY4" fmla="*/ 8466 h 1043307"/>
                <a:gd name="connsiteX5" fmla="*/ 981267 w 981267"/>
                <a:gd name="connsiteY5" fmla="*/ 434109 h 1043307"/>
                <a:gd name="connsiteX6" fmla="*/ 981267 w 981267"/>
                <a:gd name="connsiteY6" fmla="*/ 434109 h 1043307"/>
                <a:gd name="connsiteX7" fmla="*/ 981267 w 981267"/>
                <a:gd name="connsiteY7" fmla="*/ 616527 h 1043307"/>
                <a:gd name="connsiteX8" fmla="*/ 981267 w 981267"/>
                <a:gd name="connsiteY8" fmla="*/ 738139 h 1043307"/>
                <a:gd name="connsiteX9" fmla="*/ 841667 w 981267"/>
                <a:gd name="connsiteY9" fmla="*/ 738139 h 1043307"/>
                <a:gd name="connsiteX10" fmla="*/ 781838 w 981267"/>
                <a:gd name="connsiteY10" fmla="*/ 738139 h 1043307"/>
                <a:gd name="connsiteX11" fmla="*/ 781838 w 981267"/>
                <a:gd name="connsiteY11" fmla="*/ 738139 h 1043307"/>
                <a:gd name="connsiteX12" fmla="*/ 870662 w 981267"/>
                <a:gd name="connsiteY12" fmla="*/ 996556 h 1043307"/>
                <a:gd name="connsiteX13" fmla="*/ 790793 w 981267"/>
                <a:gd name="connsiteY13" fmla="*/ 1043307 h 1043307"/>
                <a:gd name="connsiteX14" fmla="*/ 0 w 981267"/>
                <a:gd name="connsiteY14" fmla="*/ 1025705 h 1043307"/>
                <a:gd name="connsiteX15" fmla="*/ 817173 w 981267"/>
                <a:gd name="connsiteY15" fmla="*/ 0 h 1043307"/>
                <a:gd name="connsiteX16" fmla="*/ 880497 w 981267"/>
                <a:gd name="connsiteY16" fmla="*/ 664248 h 1043307"/>
                <a:gd name="connsiteX0" fmla="*/ 880497 w 981267"/>
                <a:gd name="connsiteY0" fmla="*/ 664248 h 1051581"/>
                <a:gd name="connsiteX1" fmla="*/ 781838 w 981267"/>
                <a:gd name="connsiteY1" fmla="*/ 8466 h 1051581"/>
                <a:gd name="connsiteX2" fmla="*/ 781838 w 981267"/>
                <a:gd name="connsiteY2" fmla="*/ 8466 h 1051581"/>
                <a:gd name="connsiteX3" fmla="*/ 841667 w 981267"/>
                <a:gd name="connsiteY3" fmla="*/ 8466 h 1051581"/>
                <a:gd name="connsiteX4" fmla="*/ 981267 w 981267"/>
                <a:gd name="connsiteY4" fmla="*/ 8466 h 1051581"/>
                <a:gd name="connsiteX5" fmla="*/ 981267 w 981267"/>
                <a:gd name="connsiteY5" fmla="*/ 434109 h 1051581"/>
                <a:gd name="connsiteX6" fmla="*/ 981267 w 981267"/>
                <a:gd name="connsiteY6" fmla="*/ 434109 h 1051581"/>
                <a:gd name="connsiteX7" fmla="*/ 981267 w 981267"/>
                <a:gd name="connsiteY7" fmla="*/ 616527 h 1051581"/>
                <a:gd name="connsiteX8" fmla="*/ 981267 w 981267"/>
                <a:gd name="connsiteY8" fmla="*/ 738139 h 1051581"/>
                <a:gd name="connsiteX9" fmla="*/ 841667 w 981267"/>
                <a:gd name="connsiteY9" fmla="*/ 738139 h 1051581"/>
                <a:gd name="connsiteX10" fmla="*/ 781838 w 981267"/>
                <a:gd name="connsiteY10" fmla="*/ 738139 h 1051581"/>
                <a:gd name="connsiteX11" fmla="*/ 781838 w 981267"/>
                <a:gd name="connsiteY11" fmla="*/ 738139 h 1051581"/>
                <a:gd name="connsiteX12" fmla="*/ 870662 w 981267"/>
                <a:gd name="connsiteY12" fmla="*/ 996556 h 1051581"/>
                <a:gd name="connsiteX13" fmla="*/ 790793 w 981267"/>
                <a:gd name="connsiteY13" fmla="*/ 1043307 h 1051581"/>
                <a:gd name="connsiteX14" fmla="*/ 0 w 981267"/>
                <a:gd name="connsiteY14" fmla="*/ 1051581 h 1051581"/>
                <a:gd name="connsiteX15" fmla="*/ 817173 w 981267"/>
                <a:gd name="connsiteY15" fmla="*/ 0 h 1051581"/>
                <a:gd name="connsiteX16" fmla="*/ 880497 w 981267"/>
                <a:gd name="connsiteY16" fmla="*/ 664248 h 1051581"/>
                <a:gd name="connsiteX0" fmla="*/ 908373 w 1009143"/>
                <a:gd name="connsiteY0" fmla="*/ 664248 h 1051581"/>
                <a:gd name="connsiteX1" fmla="*/ 809714 w 1009143"/>
                <a:gd name="connsiteY1" fmla="*/ 8466 h 1051581"/>
                <a:gd name="connsiteX2" fmla="*/ 809714 w 1009143"/>
                <a:gd name="connsiteY2" fmla="*/ 8466 h 1051581"/>
                <a:gd name="connsiteX3" fmla="*/ 869543 w 1009143"/>
                <a:gd name="connsiteY3" fmla="*/ 8466 h 1051581"/>
                <a:gd name="connsiteX4" fmla="*/ 1009143 w 1009143"/>
                <a:gd name="connsiteY4" fmla="*/ 8466 h 1051581"/>
                <a:gd name="connsiteX5" fmla="*/ 1009143 w 1009143"/>
                <a:gd name="connsiteY5" fmla="*/ 434109 h 1051581"/>
                <a:gd name="connsiteX6" fmla="*/ 1009143 w 1009143"/>
                <a:gd name="connsiteY6" fmla="*/ 434109 h 1051581"/>
                <a:gd name="connsiteX7" fmla="*/ 1009143 w 1009143"/>
                <a:gd name="connsiteY7" fmla="*/ 616527 h 1051581"/>
                <a:gd name="connsiteX8" fmla="*/ 1009143 w 1009143"/>
                <a:gd name="connsiteY8" fmla="*/ 738139 h 1051581"/>
                <a:gd name="connsiteX9" fmla="*/ 869543 w 1009143"/>
                <a:gd name="connsiteY9" fmla="*/ 738139 h 1051581"/>
                <a:gd name="connsiteX10" fmla="*/ 809714 w 1009143"/>
                <a:gd name="connsiteY10" fmla="*/ 738139 h 1051581"/>
                <a:gd name="connsiteX11" fmla="*/ 809714 w 1009143"/>
                <a:gd name="connsiteY11" fmla="*/ 738139 h 1051581"/>
                <a:gd name="connsiteX12" fmla="*/ 898538 w 1009143"/>
                <a:gd name="connsiteY12" fmla="*/ 996556 h 1051581"/>
                <a:gd name="connsiteX13" fmla="*/ 818669 w 1009143"/>
                <a:gd name="connsiteY13" fmla="*/ 1043307 h 1051581"/>
                <a:gd name="connsiteX14" fmla="*/ 0 w 1009143"/>
                <a:gd name="connsiteY14" fmla="*/ 1051581 h 1051581"/>
                <a:gd name="connsiteX15" fmla="*/ 845049 w 1009143"/>
                <a:gd name="connsiteY15" fmla="*/ 0 h 1051581"/>
                <a:gd name="connsiteX16" fmla="*/ 908373 w 1009143"/>
                <a:gd name="connsiteY16" fmla="*/ 664248 h 1051581"/>
                <a:gd name="connsiteX0" fmla="*/ 908373 w 1009143"/>
                <a:gd name="connsiteY0" fmla="*/ 664248 h 1060590"/>
                <a:gd name="connsiteX1" fmla="*/ 809714 w 1009143"/>
                <a:gd name="connsiteY1" fmla="*/ 8466 h 1060590"/>
                <a:gd name="connsiteX2" fmla="*/ 809714 w 1009143"/>
                <a:gd name="connsiteY2" fmla="*/ 8466 h 1060590"/>
                <a:gd name="connsiteX3" fmla="*/ 869543 w 1009143"/>
                <a:gd name="connsiteY3" fmla="*/ 8466 h 1060590"/>
                <a:gd name="connsiteX4" fmla="*/ 1009143 w 1009143"/>
                <a:gd name="connsiteY4" fmla="*/ 8466 h 1060590"/>
                <a:gd name="connsiteX5" fmla="*/ 1009143 w 1009143"/>
                <a:gd name="connsiteY5" fmla="*/ 434109 h 1060590"/>
                <a:gd name="connsiteX6" fmla="*/ 1009143 w 1009143"/>
                <a:gd name="connsiteY6" fmla="*/ 434109 h 1060590"/>
                <a:gd name="connsiteX7" fmla="*/ 1009143 w 1009143"/>
                <a:gd name="connsiteY7" fmla="*/ 616527 h 1060590"/>
                <a:gd name="connsiteX8" fmla="*/ 1009143 w 1009143"/>
                <a:gd name="connsiteY8" fmla="*/ 738139 h 1060590"/>
                <a:gd name="connsiteX9" fmla="*/ 869543 w 1009143"/>
                <a:gd name="connsiteY9" fmla="*/ 738139 h 1060590"/>
                <a:gd name="connsiteX10" fmla="*/ 809714 w 1009143"/>
                <a:gd name="connsiteY10" fmla="*/ 738139 h 1060590"/>
                <a:gd name="connsiteX11" fmla="*/ 809714 w 1009143"/>
                <a:gd name="connsiteY11" fmla="*/ 738139 h 1060590"/>
                <a:gd name="connsiteX12" fmla="*/ 898538 w 1009143"/>
                <a:gd name="connsiteY12" fmla="*/ 996556 h 1060590"/>
                <a:gd name="connsiteX13" fmla="*/ 893001 w 1009143"/>
                <a:gd name="connsiteY13" fmla="*/ 1060590 h 1060590"/>
                <a:gd name="connsiteX14" fmla="*/ 0 w 1009143"/>
                <a:gd name="connsiteY14" fmla="*/ 1051581 h 1060590"/>
                <a:gd name="connsiteX15" fmla="*/ 845049 w 1009143"/>
                <a:gd name="connsiteY15" fmla="*/ 0 h 1060590"/>
                <a:gd name="connsiteX16" fmla="*/ 908373 w 1009143"/>
                <a:gd name="connsiteY16" fmla="*/ 664248 h 1060590"/>
                <a:gd name="connsiteX0" fmla="*/ 908373 w 1009143"/>
                <a:gd name="connsiteY0" fmla="*/ 664248 h 1060590"/>
                <a:gd name="connsiteX1" fmla="*/ 809714 w 1009143"/>
                <a:gd name="connsiteY1" fmla="*/ 8466 h 1060590"/>
                <a:gd name="connsiteX2" fmla="*/ 809714 w 1009143"/>
                <a:gd name="connsiteY2" fmla="*/ 8466 h 1060590"/>
                <a:gd name="connsiteX3" fmla="*/ 869543 w 1009143"/>
                <a:gd name="connsiteY3" fmla="*/ 8466 h 1060590"/>
                <a:gd name="connsiteX4" fmla="*/ 1009143 w 1009143"/>
                <a:gd name="connsiteY4" fmla="*/ 8466 h 1060590"/>
                <a:gd name="connsiteX5" fmla="*/ 1009143 w 1009143"/>
                <a:gd name="connsiteY5" fmla="*/ 434109 h 1060590"/>
                <a:gd name="connsiteX6" fmla="*/ 1009143 w 1009143"/>
                <a:gd name="connsiteY6" fmla="*/ 434109 h 1060590"/>
                <a:gd name="connsiteX7" fmla="*/ 1009143 w 1009143"/>
                <a:gd name="connsiteY7" fmla="*/ 616527 h 1060590"/>
                <a:gd name="connsiteX8" fmla="*/ 1009143 w 1009143"/>
                <a:gd name="connsiteY8" fmla="*/ 738139 h 1060590"/>
                <a:gd name="connsiteX9" fmla="*/ 869543 w 1009143"/>
                <a:gd name="connsiteY9" fmla="*/ 738139 h 1060590"/>
                <a:gd name="connsiteX10" fmla="*/ 809714 w 1009143"/>
                <a:gd name="connsiteY10" fmla="*/ 738139 h 1060590"/>
                <a:gd name="connsiteX11" fmla="*/ 1004836 w 1009143"/>
                <a:gd name="connsiteY11" fmla="*/ 876400 h 1060590"/>
                <a:gd name="connsiteX12" fmla="*/ 898538 w 1009143"/>
                <a:gd name="connsiteY12" fmla="*/ 996556 h 1060590"/>
                <a:gd name="connsiteX13" fmla="*/ 893001 w 1009143"/>
                <a:gd name="connsiteY13" fmla="*/ 1060590 h 1060590"/>
                <a:gd name="connsiteX14" fmla="*/ 0 w 1009143"/>
                <a:gd name="connsiteY14" fmla="*/ 1051581 h 1060590"/>
                <a:gd name="connsiteX15" fmla="*/ 845049 w 1009143"/>
                <a:gd name="connsiteY15" fmla="*/ 0 h 1060590"/>
                <a:gd name="connsiteX16" fmla="*/ 908373 w 1009143"/>
                <a:gd name="connsiteY16" fmla="*/ 664248 h 1060590"/>
                <a:gd name="connsiteX0" fmla="*/ 898791 w 999561"/>
                <a:gd name="connsiteY0" fmla="*/ 664248 h 1060590"/>
                <a:gd name="connsiteX1" fmla="*/ 800132 w 999561"/>
                <a:gd name="connsiteY1" fmla="*/ 8466 h 1060590"/>
                <a:gd name="connsiteX2" fmla="*/ 800132 w 999561"/>
                <a:gd name="connsiteY2" fmla="*/ 8466 h 1060590"/>
                <a:gd name="connsiteX3" fmla="*/ 859961 w 999561"/>
                <a:gd name="connsiteY3" fmla="*/ 8466 h 1060590"/>
                <a:gd name="connsiteX4" fmla="*/ 999561 w 999561"/>
                <a:gd name="connsiteY4" fmla="*/ 8466 h 1060590"/>
                <a:gd name="connsiteX5" fmla="*/ 999561 w 999561"/>
                <a:gd name="connsiteY5" fmla="*/ 434109 h 1060590"/>
                <a:gd name="connsiteX6" fmla="*/ 999561 w 999561"/>
                <a:gd name="connsiteY6" fmla="*/ 434109 h 1060590"/>
                <a:gd name="connsiteX7" fmla="*/ 999561 w 999561"/>
                <a:gd name="connsiteY7" fmla="*/ 616527 h 1060590"/>
                <a:gd name="connsiteX8" fmla="*/ 999561 w 999561"/>
                <a:gd name="connsiteY8" fmla="*/ 738139 h 1060590"/>
                <a:gd name="connsiteX9" fmla="*/ 859961 w 999561"/>
                <a:gd name="connsiteY9" fmla="*/ 738139 h 1060590"/>
                <a:gd name="connsiteX10" fmla="*/ 800132 w 999561"/>
                <a:gd name="connsiteY10" fmla="*/ 738139 h 1060590"/>
                <a:gd name="connsiteX11" fmla="*/ 995254 w 999561"/>
                <a:gd name="connsiteY11" fmla="*/ 876400 h 1060590"/>
                <a:gd name="connsiteX12" fmla="*/ 888956 w 999561"/>
                <a:gd name="connsiteY12" fmla="*/ 996556 h 1060590"/>
                <a:gd name="connsiteX13" fmla="*/ 883419 w 999561"/>
                <a:gd name="connsiteY13" fmla="*/ 1060590 h 1060590"/>
                <a:gd name="connsiteX14" fmla="*/ 0 w 999561"/>
                <a:gd name="connsiteY14" fmla="*/ 1056037 h 1060590"/>
                <a:gd name="connsiteX15" fmla="*/ 835467 w 999561"/>
                <a:gd name="connsiteY15" fmla="*/ 0 h 1060590"/>
                <a:gd name="connsiteX16" fmla="*/ 898791 w 999561"/>
                <a:gd name="connsiteY16" fmla="*/ 664248 h 1060590"/>
                <a:gd name="connsiteX0" fmla="*/ 898791 w 999561"/>
                <a:gd name="connsiteY0" fmla="*/ 664248 h 1064949"/>
                <a:gd name="connsiteX1" fmla="*/ 800132 w 999561"/>
                <a:gd name="connsiteY1" fmla="*/ 8466 h 1064949"/>
                <a:gd name="connsiteX2" fmla="*/ 800132 w 999561"/>
                <a:gd name="connsiteY2" fmla="*/ 8466 h 1064949"/>
                <a:gd name="connsiteX3" fmla="*/ 859961 w 999561"/>
                <a:gd name="connsiteY3" fmla="*/ 8466 h 1064949"/>
                <a:gd name="connsiteX4" fmla="*/ 999561 w 999561"/>
                <a:gd name="connsiteY4" fmla="*/ 8466 h 1064949"/>
                <a:gd name="connsiteX5" fmla="*/ 999561 w 999561"/>
                <a:gd name="connsiteY5" fmla="*/ 434109 h 1064949"/>
                <a:gd name="connsiteX6" fmla="*/ 999561 w 999561"/>
                <a:gd name="connsiteY6" fmla="*/ 434109 h 1064949"/>
                <a:gd name="connsiteX7" fmla="*/ 999561 w 999561"/>
                <a:gd name="connsiteY7" fmla="*/ 616527 h 1064949"/>
                <a:gd name="connsiteX8" fmla="*/ 999561 w 999561"/>
                <a:gd name="connsiteY8" fmla="*/ 738139 h 1064949"/>
                <a:gd name="connsiteX9" fmla="*/ 859961 w 999561"/>
                <a:gd name="connsiteY9" fmla="*/ 738139 h 1064949"/>
                <a:gd name="connsiteX10" fmla="*/ 800132 w 999561"/>
                <a:gd name="connsiteY10" fmla="*/ 738139 h 1064949"/>
                <a:gd name="connsiteX11" fmla="*/ 995254 w 999561"/>
                <a:gd name="connsiteY11" fmla="*/ 876400 h 1064949"/>
                <a:gd name="connsiteX12" fmla="*/ 888956 w 999561"/>
                <a:gd name="connsiteY12" fmla="*/ 996556 h 1064949"/>
                <a:gd name="connsiteX13" fmla="*/ 883419 w 999561"/>
                <a:gd name="connsiteY13" fmla="*/ 1060590 h 1064949"/>
                <a:gd name="connsiteX14" fmla="*/ 0 w 999561"/>
                <a:gd name="connsiteY14" fmla="*/ 1064949 h 1064949"/>
                <a:gd name="connsiteX15" fmla="*/ 835467 w 999561"/>
                <a:gd name="connsiteY15" fmla="*/ 0 h 1064949"/>
                <a:gd name="connsiteX16" fmla="*/ 898791 w 999561"/>
                <a:gd name="connsiteY16" fmla="*/ 664248 h 1064949"/>
                <a:gd name="connsiteX0" fmla="*/ 898791 w 999561"/>
                <a:gd name="connsiteY0" fmla="*/ 664248 h 1067274"/>
                <a:gd name="connsiteX1" fmla="*/ 800132 w 999561"/>
                <a:gd name="connsiteY1" fmla="*/ 8466 h 1067274"/>
                <a:gd name="connsiteX2" fmla="*/ 800132 w 999561"/>
                <a:gd name="connsiteY2" fmla="*/ 8466 h 1067274"/>
                <a:gd name="connsiteX3" fmla="*/ 859961 w 999561"/>
                <a:gd name="connsiteY3" fmla="*/ 8466 h 1067274"/>
                <a:gd name="connsiteX4" fmla="*/ 999561 w 999561"/>
                <a:gd name="connsiteY4" fmla="*/ 8466 h 1067274"/>
                <a:gd name="connsiteX5" fmla="*/ 999561 w 999561"/>
                <a:gd name="connsiteY5" fmla="*/ 434109 h 1067274"/>
                <a:gd name="connsiteX6" fmla="*/ 999561 w 999561"/>
                <a:gd name="connsiteY6" fmla="*/ 434109 h 1067274"/>
                <a:gd name="connsiteX7" fmla="*/ 999561 w 999561"/>
                <a:gd name="connsiteY7" fmla="*/ 616527 h 1067274"/>
                <a:gd name="connsiteX8" fmla="*/ 999561 w 999561"/>
                <a:gd name="connsiteY8" fmla="*/ 738139 h 1067274"/>
                <a:gd name="connsiteX9" fmla="*/ 859961 w 999561"/>
                <a:gd name="connsiteY9" fmla="*/ 738139 h 1067274"/>
                <a:gd name="connsiteX10" fmla="*/ 800132 w 999561"/>
                <a:gd name="connsiteY10" fmla="*/ 738139 h 1067274"/>
                <a:gd name="connsiteX11" fmla="*/ 995254 w 999561"/>
                <a:gd name="connsiteY11" fmla="*/ 876400 h 1067274"/>
                <a:gd name="connsiteX12" fmla="*/ 888956 w 999561"/>
                <a:gd name="connsiteY12" fmla="*/ 996556 h 1067274"/>
                <a:gd name="connsiteX13" fmla="*/ 878628 w 999561"/>
                <a:gd name="connsiteY13" fmla="*/ 1067274 h 1067274"/>
                <a:gd name="connsiteX14" fmla="*/ 0 w 999561"/>
                <a:gd name="connsiteY14" fmla="*/ 1064949 h 1067274"/>
                <a:gd name="connsiteX15" fmla="*/ 835467 w 999561"/>
                <a:gd name="connsiteY15" fmla="*/ 0 h 1067274"/>
                <a:gd name="connsiteX16" fmla="*/ 898791 w 999561"/>
                <a:gd name="connsiteY16" fmla="*/ 664248 h 1067274"/>
                <a:gd name="connsiteX0" fmla="*/ 901186 w 1001956"/>
                <a:gd name="connsiteY0" fmla="*/ 664248 h 1069404"/>
                <a:gd name="connsiteX1" fmla="*/ 802527 w 1001956"/>
                <a:gd name="connsiteY1" fmla="*/ 8466 h 1069404"/>
                <a:gd name="connsiteX2" fmla="*/ 802527 w 1001956"/>
                <a:gd name="connsiteY2" fmla="*/ 8466 h 1069404"/>
                <a:gd name="connsiteX3" fmla="*/ 862356 w 1001956"/>
                <a:gd name="connsiteY3" fmla="*/ 8466 h 1069404"/>
                <a:gd name="connsiteX4" fmla="*/ 1001956 w 1001956"/>
                <a:gd name="connsiteY4" fmla="*/ 8466 h 1069404"/>
                <a:gd name="connsiteX5" fmla="*/ 1001956 w 1001956"/>
                <a:gd name="connsiteY5" fmla="*/ 434109 h 1069404"/>
                <a:gd name="connsiteX6" fmla="*/ 1001956 w 1001956"/>
                <a:gd name="connsiteY6" fmla="*/ 434109 h 1069404"/>
                <a:gd name="connsiteX7" fmla="*/ 1001956 w 1001956"/>
                <a:gd name="connsiteY7" fmla="*/ 616527 h 1069404"/>
                <a:gd name="connsiteX8" fmla="*/ 1001956 w 1001956"/>
                <a:gd name="connsiteY8" fmla="*/ 738139 h 1069404"/>
                <a:gd name="connsiteX9" fmla="*/ 862356 w 1001956"/>
                <a:gd name="connsiteY9" fmla="*/ 738139 h 1069404"/>
                <a:gd name="connsiteX10" fmla="*/ 802527 w 1001956"/>
                <a:gd name="connsiteY10" fmla="*/ 738139 h 1069404"/>
                <a:gd name="connsiteX11" fmla="*/ 997649 w 1001956"/>
                <a:gd name="connsiteY11" fmla="*/ 876400 h 1069404"/>
                <a:gd name="connsiteX12" fmla="*/ 891351 w 1001956"/>
                <a:gd name="connsiteY12" fmla="*/ 996556 h 1069404"/>
                <a:gd name="connsiteX13" fmla="*/ 881023 w 1001956"/>
                <a:gd name="connsiteY13" fmla="*/ 1067274 h 1069404"/>
                <a:gd name="connsiteX14" fmla="*/ 0 w 1001956"/>
                <a:gd name="connsiteY14" fmla="*/ 1069404 h 1069404"/>
                <a:gd name="connsiteX15" fmla="*/ 837862 w 1001956"/>
                <a:gd name="connsiteY15" fmla="*/ 0 h 1069404"/>
                <a:gd name="connsiteX16" fmla="*/ 901186 w 1001956"/>
                <a:gd name="connsiteY16" fmla="*/ 664248 h 1069404"/>
                <a:gd name="connsiteX0" fmla="*/ 905977 w 1006747"/>
                <a:gd name="connsiteY0" fmla="*/ 664248 h 1071632"/>
                <a:gd name="connsiteX1" fmla="*/ 807318 w 1006747"/>
                <a:gd name="connsiteY1" fmla="*/ 8466 h 1071632"/>
                <a:gd name="connsiteX2" fmla="*/ 807318 w 1006747"/>
                <a:gd name="connsiteY2" fmla="*/ 8466 h 1071632"/>
                <a:gd name="connsiteX3" fmla="*/ 867147 w 1006747"/>
                <a:gd name="connsiteY3" fmla="*/ 8466 h 1071632"/>
                <a:gd name="connsiteX4" fmla="*/ 1006747 w 1006747"/>
                <a:gd name="connsiteY4" fmla="*/ 8466 h 1071632"/>
                <a:gd name="connsiteX5" fmla="*/ 1006747 w 1006747"/>
                <a:gd name="connsiteY5" fmla="*/ 434109 h 1071632"/>
                <a:gd name="connsiteX6" fmla="*/ 1006747 w 1006747"/>
                <a:gd name="connsiteY6" fmla="*/ 434109 h 1071632"/>
                <a:gd name="connsiteX7" fmla="*/ 1006747 w 1006747"/>
                <a:gd name="connsiteY7" fmla="*/ 616527 h 1071632"/>
                <a:gd name="connsiteX8" fmla="*/ 1006747 w 1006747"/>
                <a:gd name="connsiteY8" fmla="*/ 738139 h 1071632"/>
                <a:gd name="connsiteX9" fmla="*/ 867147 w 1006747"/>
                <a:gd name="connsiteY9" fmla="*/ 738139 h 1071632"/>
                <a:gd name="connsiteX10" fmla="*/ 807318 w 1006747"/>
                <a:gd name="connsiteY10" fmla="*/ 738139 h 1071632"/>
                <a:gd name="connsiteX11" fmla="*/ 1002440 w 1006747"/>
                <a:gd name="connsiteY11" fmla="*/ 876400 h 1071632"/>
                <a:gd name="connsiteX12" fmla="*/ 896142 w 1006747"/>
                <a:gd name="connsiteY12" fmla="*/ 996556 h 1071632"/>
                <a:gd name="connsiteX13" fmla="*/ 885814 w 1006747"/>
                <a:gd name="connsiteY13" fmla="*/ 1067274 h 1071632"/>
                <a:gd name="connsiteX14" fmla="*/ 0 w 1006747"/>
                <a:gd name="connsiteY14" fmla="*/ 1071632 h 1071632"/>
                <a:gd name="connsiteX15" fmla="*/ 842653 w 1006747"/>
                <a:gd name="connsiteY15" fmla="*/ 0 h 1071632"/>
                <a:gd name="connsiteX16" fmla="*/ 905977 w 1006747"/>
                <a:gd name="connsiteY16" fmla="*/ 664248 h 1071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06747" h="1071632">
                  <a:moveTo>
                    <a:pt x="905977" y="664248"/>
                  </a:moveTo>
                  <a:lnTo>
                    <a:pt x="807318" y="8466"/>
                  </a:lnTo>
                  <a:lnTo>
                    <a:pt x="807318" y="8466"/>
                  </a:lnTo>
                  <a:lnTo>
                    <a:pt x="867147" y="8466"/>
                  </a:lnTo>
                  <a:lnTo>
                    <a:pt x="1006747" y="8466"/>
                  </a:lnTo>
                  <a:lnTo>
                    <a:pt x="1006747" y="434109"/>
                  </a:lnTo>
                  <a:lnTo>
                    <a:pt x="1006747" y="434109"/>
                  </a:lnTo>
                  <a:lnTo>
                    <a:pt x="1006747" y="616527"/>
                  </a:lnTo>
                  <a:lnTo>
                    <a:pt x="1006747" y="738139"/>
                  </a:lnTo>
                  <a:lnTo>
                    <a:pt x="867147" y="738139"/>
                  </a:lnTo>
                  <a:lnTo>
                    <a:pt x="807318" y="738139"/>
                  </a:lnTo>
                  <a:lnTo>
                    <a:pt x="1002440" y="876400"/>
                  </a:lnTo>
                  <a:lnTo>
                    <a:pt x="896142" y="996556"/>
                  </a:lnTo>
                  <a:lnTo>
                    <a:pt x="885814" y="1067274"/>
                  </a:lnTo>
                  <a:lnTo>
                    <a:pt x="0" y="1071632"/>
                  </a:lnTo>
                  <a:lnTo>
                    <a:pt x="842653" y="0"/>
                  </a:lnTo>
                  <a:lnTo>
                    <a:pt x="905977" y="664248"/>
                  </a:lnTo>
                  <a:close/>
                </a:path>
              </a:pathLst>
            </a:custGeom>
            <a:solidFill>
              <a:srgbClr val="39C2D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Rectangular Callout 13"/>
            <p:cNvSpPr/>
            <p:nvPr/>
          </p:nvSpPr>
          <p:spPr>
            <a:xfrm flipV="1">
              <a:off x="2732927" y="2697190"/>
              <a:ext cx="1026531" cy="957713"/>
            </a:xfrm>
            <a:custGeom>
              <a:avLst/>
              <a:gdLst>
                <a:gd name="connsiteX0" fmla="*/ 0 w 239315"/>
                <a:gd name="connsiteY0" fmla="*/ 0 h 729673"/>
                <a:gd name="connsiteX1" fmla="*/ 39886 w 239315"/>
                <a:gd name="connsiteY1" fmla="*/ 0 h 729673"/>
                <a:gd name="connsiteX2" fmla="*/ 39886 w 239315"/>
                <a:gd name="connsiteY2" fmla="*/ 0 h 729673"/>
                <a:gd name="connsiteX3" fmla="*/ 99715 w 239315"/>
                <a:gd name="connsiteY3" fmla="*/ 0 h 729673"/>
                <a:gd name="connsiteX4" fmla="*/ 239315 w 239315"/>
                <a:gd name="connsiteY4" fmla="*/ 0 h 729673"/>
                <a:gd name="connsiteX5" fmla="*/ 239315 w 239315"/>
                <a:gd name="connsiteY5" fmla="*/ 425643 h 729673"/>
                <a:gd name="connsiteX6" fmla="*/ 239315 w 239315"/>
                <a:gd name="connsiteY6" fmla="*/ 425643 h 729673"/>
                <a:gd name="connsiteX7" fmla="*/ 239315 w 239315"/>
                <a:gd name="connsiteY7" fmla="*/ 608061 h 729673"/>
                <a:gd name="connsiteX8" fmla="*/ 239315 w 239315"/>
                <a:gd name="connsiteY8" fmla="*/ 729673 h 729673"/>
                <a:gd name="connsiteX9" fmla="*/ 99715 w 239315"/>
                <a:gd name="connsiteY9" fmla="*/ 729673 h 729673"/>
                <a:gd name="connsiteX10" fmla="*/ 39886 w 239315"/>
                <a:gd name="connsiteY10" fmla="*/ 729673 h 729673"/>
                <a:gd name="connsiteX11" fmla="*/ 39886 w 239315"/>
                <a:gd name="connsiteY11" fmla="*/ 729673 h 729673"/>
                <a:gd name="connsiteX12" fmla="*/ 0 w 239315"/>
                <a:gd name="connsiteY12" fmla="*/ 729673 h 729673"/>
                <a:gd name="connsiteX13" fmla="*/ 0 w 239315"/>
                <a:gd name="connsiteY13" fmla="*/ 608061 h 729673"/>
                <a:gd name="connsiteX14" fmla="*/ -485932 w 239315"/>
                <a:gd name="connsiteY14" fmla="*/ 1079500 h 729673"/>
                <a:gd name="connsiteX15" fmla="*/ 0 w 239315"/>
                <a:gd name="connsiteY15" fmla="*/ 425643 h 729673"/>
                <a:gd name="connsiteX16" fmla="*/ 0 w 239315"/>
                <a:gd name="connsiteY16" fmla="*/ 0 h 729673"/>
                <a:gd name="connsiteX0" fmla="*/ 485932 w 725247"/>
                <a:gd name="connsiteY0" fmla="*/ 0 h 1079500"/>
                <a:gd name="connsiteX1" fmla="*/ 525818 w 725247"/>
                <a:gd name="connsiteY1" fmla="*/ 0 h 1079500"/>
                <a:gd name="connsiteX2" fmla="*/ 525818 w 725247"/>
                <a:gd name="connsiteY2" fmla="*/ 0 h 1079500"/>
                <a:gd name="connsiteX3" fmla="*/ 585647 w 725247"/>
                <a:gd name="connsiteY3" fmla="*/ 0 h 1079500"/>
                <a:gd name="connsiteX4" fmla="*/ 725247 w 725247"/>
                <a:gd name="connsiteY4" fmla="*/ 0 h 1079500"/>
                <a:gd name="connsiteX5" fmla="*/ 725247 w 725247"/>
                <a:gd name="connsiteY5" fmla="*/ 425643 h 1079500"/>
                <a:gd name="connsiteX6" fmla="*/ 725247 w 725247"/>
                <a:gd name="connsiteY6" fmla="*/ 425643 h 1079500"/>
                <a:gd name="connsiteX7" fmla="*/ 725247 w 725247"/>
                <a:gd name="connsiteY7" fmla="*/ 608061 h 1079500"/>
                <a:gd name="connsiteX8" fmla="*/ 725247 w 725247"/>
                <a:gd name="connsiteY8" fmla="*/ 729673 h 1079500"/>
                <a:gd name="connsiteX9" fmla="*/ 585647 w 725247"/>
                <a:gd name="connsiteY9" fmla="*/ 729673 h 1079500"/>
                <a:gd name="connsiteX10" fmla="*/ 525818 w 725247"/>
                <a:gd name="connsiteY10" fmla="*/ 729673 h 1079500"/>
                <a:gd name="connsiteX11" fmla="*/ 525818 w 725247"/>
                <a:gd name="connsiteY11" fmla="*/ 729673 h 1079500"/>
                <a:gd name="connsiteX12" fmla="*/ 485932 w 725247"/>
                <a:gd name="connsiteY12" fmla="*/ 729673 h 1079500"/>
                <a:gd name="connsiteX13" fmla="*/ 485932 w 725247"/>
                <a:gd name="connsiteY13" fmla="*/ 608061 h 1079500"/>
                <a:gd name="connsiteX14" fmla="*/ 0 w 725247"/>
                <a:gd name="connsiteY14" fmla="*/ 1079500 h 1079500"/>
                <a:gd name="connsiteX15" fmla="*/ 504405 w 725247"/>
                <a:gd name="connsiteY15" fmla="*/ 46952 h 1079500"/>
                <a:gd name="connsiteX16" fmla="*/ 485932 w 725247"/>
                <a:gd name="connsiteY16" fmla="*/ 0 h 1079500"/>
                <a:gd name="connsiteX0" fmla="*/ 485932 w 725247"/>
                <a:gd name="connsiteY0" fmla="*/ 0 h 1079500"/>
                <a:gd name="connsiteX1" fmla="*/ 525818 w 725247"/>
                <a:gd name="connsiteY1" fmla="*/ 0 h 1079500"/>
                <a:gd name="connsiteX2" fmla="*/ 525818 w 725247"/>
                <a:gd name="connsiteY2" fmla="*/ 0 h 1079500"/>
                <a:gd name="connsiteX3" fmla="*/ 585647 w 725247"/>
                <a:gd name="connsiteY3" fmla="*/ 0 h 1079500"/>
                <a:gd name="connsiteX4" fmla="*/ 725247 w 725247"/>
                <a:gd name="connsiteY4" fmla="*/ 0 h 1079500"/>
                <a:gd name="connsiteX5" fmla="*/ 725247 w 725247"/>
                <a:gd name="connsiteY5" fmla="*/ 425643 h 1079500"/>
                <a:gd name="connsiteX6" fmla="*/ 725247 w 725247"/>
                <a:gd name="connsiteY6" fmla="*/ 425643 h 1079500"/>
                <a:gd name="connsiteX7" fmla="*/ 725247 w 725247"/>
                <a:gd name="connsiteY7" fmla="*/ 608061 h 1079500"/>
                <a:gd name="connsiteX8" fmla="*/ 725247 w 725247"/>
                <a:gd name="connsiteY8" fmla="*/ 729673 h 1079500"/>
                <a:gd name="connsiteX9" fmla="*/ 585647 w 725247"/>
                <a:gd name="connsiteY9" fmla="*/ 729673 h 1079500"/>
                <a:gd name="connsiteX10" fmla="*/ 525818 w 725247"/>
                <a:gd name="connsiteY10" fmla="*/ 729673 h 1079500"/>
                <a:gd name="connsiteX11" fmla="*/ 525818 w 725247"/>
                <a:gd name="connsiteY11" fmla="*/ 729673 h 1079500"/>
                <a:gd name="connsiteX12" fmla="*/ 485932 w 725247"/>
                <a:gd name="connsiteY12" fmla="*/ 729673 h 1079500"/>
                <a:gd name="connsiteX13" fmla="*/ 495169 w 725247"/>
                <a:gd name="connsiteY13" fmla="*/ 746606 h 1079500"/>
                <a:gd name="connsiteX14" fmla="*/ 0 w 725247"/>
                <a:gd name="connsiteY14" fmla="*/ 1079500 h 1079500"/>
                <a:gd name="connsiteX15" fmla="*/ 504405 w 725247"/>
                <a:gd name="connsiteY15" fmla="*/ 46952 h 1079500"/>
                <a:gd name="connsiteX16" fmla="*/ 485932 w 725247"/>
                <a:gd name="connsiteY16" fmla="*/ 0 h 1079500"/>
                <a:gd name="connsiteX0" fmla="*/ 485932 w 725247"/>
                <a:gd name="connsiteY0" fmla="*/ 8466 h 1087966"/>
                <a:gd name="connsiteX1" fmla="*/ 525818 w 725247"/>
                <a:gd name="connsiteY1" fmla="*/ 8466 h 1087966"/>
                <a:gd name="connsiteX2" fmla="*/ 525818 w 725247"/>
                <a:gd name="connsiteY2" fmla="*/ 8466 h 1087966"/>
                <a:gd name="connsiteX3" fmla="*/ 585647 w 725247"/>
                <a:gd name="connsiteY3" fmla="*/ 8466 h 1087966"/>
                <a:gd name="connsiteX4" fmla="*/ 725247 w 725247"/>
                <a:gd name="connsiteY4" fmla="*/ 8466 h 1087966"/>
                <a:gd name="connsiteX5" fmla="*/ 725247 w 725247"/>
                <a:gd name="connsiteY5" fmla="*/ 434109 h 1087966"/>
                <a:gd name="connsiteX6" fmla="*/ 725247 w 725247"/>
                <a:gd name="connsiteY6" fmla="*/ 434109 h 1087966"/>
                <a:gd name="connsiteX7" fmla="*/ 725247 w 725247"/>
                <a:gd name="connsiteY7" fmla="*/ 616527 h 1087966"/>
                <a:gd name="connsiteX8" fmla="*/ 725247 w 725247"/>
                <a:gd name="connsiteY8" fmla="*/ 738139 h 1087966"/>
                <a:gd name="connsiteX9" fmla="*/ 585647 w 725247"/>
                <a:gd name="connsiteY9" fmla="*/ 738139 h 1087966"/>
                <a:gd name="connsiteX10" fmla="*/ 525818 w 725247"/>
                <a:gd name="connsiteY10" fmla="*/ 738139 h 1087966"/>
                <a:gd name="connsiteX11" fmla="*/ 525818 w 725247"/>
                <a:gd name="connsiteY11" fmla="*/ 738139 h 1087966"/>
                <a:gd name="connsiteX12" fmla="*/ 485932 w 725247"/>
                <a:gd name="connsiteY12" fmla="*/ 738139 h 1087966"/>
                <a:gd name="connsiteX13" fmla="*/ 495169 w 725247"/>
                <a:gd name="connsiteY13" fmla="*/ 755072 h 1087966"/>
                <a:gd name="connsiteX14" fmla="*/ 0 w 725247"/>
                <a:gd name="connsiteY14" fmla="*/ 1087966 h 1087966"/>
                <a:gd name="connsiteX15" fmla="*/ 541351 w 725247"/>
                <a:gd name="connsiteY15" fmla="*/ 0 h 1087966"/>
                <a:gd name="connsiteX16" fmla="*/ 485932 w 725247"/>
                <a:gd name="connsiteY16" fmla="*/ 8466 h 1087966"/>
                <a:gd name="connsiteX0" fmla="*/ 624477 w 725247"/>
                <a:gd name="connsiteY0" fmla="*/ 664248 h 1087966"/>
                <a:gd name="connsiteX1" fmla="*/ 525818 w 725247"/>
                <a:gd name="connsiteY1" fmla="*/ 8466 h 1087966"/>
                <a:gd name="connsiteX2" fmla="*/ 525818 w 725247"/>
                <a:gd name="connsiteY2" fmla="*/ 8466 h 1087966"/>
                <a:gd name="connsiteX3" fmla="*/ 585647 w 725247"/>
                <a:gd name="connsiteY3" fmla="*/ 8466 h 1087966"/>
                <a:gd name="connsiteX4" fmla="*/ 725247 w 725247"/>
                <a:gd name="connsiteY4" fmla="*/ 8466 h 1087966"/>
                <a:gd name="connsiteX5" fmla="*/ 725247 w 725247"/>
                <a:gd name="connsiteY5" fmla="*/ 434109 h 1087966"/>
                <a:gd name="connsiteX6" fmla="*/ 725247 w 725247"/>
                <a:gd name="connsiteY6" fmla="*/ 434109 h 1087966"/>
                <a:gd name="connsiteX7" fmla="*/ 725247 w 725247"/>
                <a:gd name="connsiteY7" fmla="*/ 616527 h 1087966"/>
                <a:gd name="connsiteX8" fmla="*/ 725247 w 725247"/>
                <a:gd name="connsiteY8" fmla="*/ 738139 h 1087966"/>
                <a:gd name="connsiteX9" fmla="*/ 585647 w 725247"/>
                <a:gd name="connsiteY9" fmla="*/ 738139 h 1087966"/>
                <a:gd name="connsiteX10" fmla="*/ 525818 w 725247"/>
                <a:gd name="connsiteY10" fmla="*/ 738139 h 1087966"/>
                <a:gd name="connsiteX11" fmla="*/ 525818 w 725247"/>
                <a:gd name="connsiteY11" fmla="*/ 738139 h 1087966"/>
                <a:gd name="connsiteX12" fmla="*/ 485932 w 725247"/>
                <a:gd name="connsiteY12" fmla="*/ 738139 h 1087966"/>
                <a:gd name="connsiteX13" fmla="*/ 495169 w 725247"/>
                <a:gd name="connsiteY13" fmla="*/ 755072 h 1087966"/>
                <a:gd name="connsiteX14" fmla="*/ 0 w 725247"/>
                <a:gd name="connsiteY14" fmla="*/ 1087966 h 1087966"/>
                <a:gd name="connsiteX15" fmla="*/ 541351 w 725247"/>
                <a:gd name="connsiteY15" fmla="*/ 0 h 1087966"/>
                <a:gd name="connsiteX16" fmla="*/ 624477 w 725247"/>
                <a:gd name="connsiteY16" fmla="*/ 664248 h 1087966"/>
                <a:gd name="connsiteX0" fmla="*/ 901699 w 1002469"/>
                <a:gd name="connsiteY0" fmla="*/ 664248 h 1773766"/>
                <a:gd name="connsiteX1" fmla="*/ 803040 w 1002469"/>
                <a:gd name="connsiteY1" fmla="*/ 8466 h 1773766"/>
                <a:gd name="connsiteX2" fmla="*/ 803040 w 1002469"/>
                <a:gd name="connsiteY2" fmla="*/ 8466 h 1773766"/>
                <a:gd name="connsiteX3" fmla="*/ 862869 w 1002469"/>
                <a:gd name="connsiteY3" fmla="*/ 8466 h 1773766"/>
                <a:gd name="connsiteX4" fmla="*/ 1002469 w 1002469"/>
                <a:gd name="connsiteY4" fmla="*/ 8466 h 1773766"/>
                <a:gd name="connsiteX5" fmla="*/ 1002469 w 1002469"/>
                <a:gd name="connsiteY5" fmla="*/ 434109 h 1773766"/>
                <a:gd name="connsiteX6" fmla="*/ 1002469 w 1002469"/>
                <a:gd name="connsiteY6" fmla="*/ 434109 h 1773766"/>
                <a:gd name="connsiteX7" fmla="*/ 1002469 w 1002469"/>
                <a:gd name="connsiteY7" fmla="*/ 616527 h 1773766"/>
                <a:gd name="connsiteX8" fmla="*/ 1002469 w 1002469"/>
                <a:gd name="connsiteY8" fmla="*/ 738139 h 1773766"/>
                <a:gd name="connsiteX9" fmla="*/ 862869 w 1002469"/>
                <a:gd name="connsiteY9" fmla="*/ 738139 h 1773766"/>
                <a:gd name="connsiteX10" fmla="*/ 803040 w 1002469"/>
                <a:gd name="connsiteY10" fmla="*/ 738139 h 1773766"/>
                <a:gd name="connsiteX11" fmla="*/ 803040 w 1002469"/>
                <a:gd name="connsiteY11" fmla="*/ 738139 h 1773766"/>
                <a:gd name="connsiteX12" fmla="*/ 763154 w 1002469"/>
                <a:gd name="connsiteY12" fmla="*/ 738139 h 1773766"/>
                <a:gd name="connsiteX13" fmla="*/ 772391 w 1002469"/>
                <a:gd name="connsiteY13" fmla="*/ 755072 h 1773766"/>
                <a:gd name="connsiteX14" fmla="*/ 0 w 1002469"/>
                <a:gd name="connsiteY14" fmla="*/ 1773766 h 1773766"/>
                <a:gd name="connsiteX15" fmla="*/ 818573 w 1002469"/>
                <a:gd name="connsiteY15" fmla="*/ 0 h 1773766"/>
                <a:gd name="connsiteX16" fmla="*/ 901699 w 1002469"/>
                <a:gd name="connsiteY16" fmla="*/ 664248 h 1773766"/>
                <a:gd name="connsiteX0" fmla="*/ 901699 w 1002469"/>
                <a:gd name="connsiteY0" fmla="*/ 664248 h 1773766"/>
                <a:gd name="connsiteX1" fmla="*/ 803040 w 1002469"/>
                <a:gd name="connsiteY1" fmla="*/ 8466 h 1773766"/>
                <a:gd name="connsiteX2" fmla="*/ 803040 w 1002469"/>
                <a:gd name="connsiteY2" fmla="*/ 8466 h 1773766"/>
                <a:gd name="connsiteX3" fmla="*/ 862869 w 1002469"/>
                <a:gd name="connsiteY3" fmla="*/ 8466 h 1773766"/>
                <a:gd name="connsiteX4" fmla="*/ 1002469 w 1002469"/>
                <a:gd name="connsiteY4" fmla="*/ 8466 h 1773766"/>
                <a:gd name="connsiteX5" fmla="*/ 1002469 w 1002469"/>
                <a:gd name="connsiteY5" fmla="*/ 434109 h 1773766"/>
                <a:gd name="connsiteX6" fmla="*/ 1002469 w 1002469"/>
                <a:gd name="connsiteY6" fmla="*/ 434109 h 1773766"/>
                <a:gd name="connsiteX7" fmla="*/ 1002469 w 1002469"/>
                <a:gd name="connsiteY7" fmla="*/ 616527 h 1773766"/>
                <a:gd name="connsiteX8" fmla="*/ 1002469 w 1002469"/>
                <a:gd name="connsiteY8" fmla="*/ 738139 h 1773766"/>
                <a:gd name="connsiteX9" fmla="*/ 862869 w 1002469"/>
                <a:gd name="connsiteY9" fmla="*/ 738139 h 1773766"/>
                <a:gd name="connsiteX10" fmla="*/ 803040 w 1002469"/>
                <a:gd name="connsiteY10" fmla="*/ 738139 h 1773766"/>
                <a:gd name="connsiteX11" fmla="*/ 803040 w 1002469"/>
                <a:gd name="connsiteY11" fmla="*/ 738139 h 1773766"/>
                <a:gd name="connsiteX12" fmla="*/ 763154 w 1002469"/>
                <a:gd name="connsiteY12" fmla="*/ 738139 h 1773766"/>
                <a:gd name="connsiteX13" fmla="*/ 811995 w 1002469"/>
                <a:gd name="connsiteY13" fmla="*/ 1043307 h 1773766"/>
                <a:gd name="connsiteX14" fmla="*/ 0 w 1002469"/>
                <a:gd name="connsiteY14" fmla="*/ 1773766 h 1773766"/>
                <a:gd name="connsiteX15" fmla="*/ 818573 w 1002469"/>
                <a:gd name="connsiteY15" fmla="*/ 0 h 1773766"/>
                <a:gd name="connsiteX16" fmla="*/ 901699 w 1002469"/>
                <a:gd name="connsiteY16" fmla="*/ 664248 h 1773766"/>
                <a:gd name="connsiteX0" fmla="*/ 901699 w 1002469"/>
                <a:gd name="connsiteY0" fmla="*/ 664248 h 1773766"/>
                <a:gd name="connsiteX1" fmla="*/ 803040 w 1002469"/>
                <a:gd name="connsiteY1" fmla="*/ 8466 h 1773766"/>
                <a:gd name="connsiteX2" fmla="*/ 803040 w 1002469"/>
                <a:gd name="connsiteY2" fmla="*/ 8466 h 1773766"/>
                <a:gd name="connsiteX3" fmla="*/ 862869 w 1002469"/>
                <a:gd name="connsiteY3" fmla="*/ 8466 h 1773766"/>
                <a:gd name="connsiteX4" fmla="*/ 1002469 w 1002469"/>
                <a:gd name="connsiteY4" fmla="*/ 8466 h 1773766"/>
                <a:gd name="connsiteX5" fmla="*/ 1002469 w 1002469"/>
                <a:gd name="connsiteY5" fmla="*/ 434109 h 1773766"/>
                <a:gd name="connsiteX6" fmla="*/ 1002469 w 1002469"/>
                <a:gd name="connsiteY6" fmla="*/ 434109 h 1773766"/>
                <a:gd name="connsiteX7" fmla="*/ 1002469 w 1002469"/>
                <a:gd name="connsiteY7" fmla="*/ 616527 h 1773766"/>
                <a:gd name="connsiteX8" fmla="*/ 1002469 w 1002469"/>
                <a:gd name="connsiteY8" fmla="*/ 738139 h 1773766"/>
                <a:gd name="connsiteX9" fmla="*/ 862869 w 1002469"/>
                <a:gd name="connsiteY9" fmla="*/ 738139 h 1773766"/>
                <a:gd name="connsiteX10" fmla="*/ 803040 w 1002469"/>
                <a:gd name="connsiteY10" fmla="*/ 738139 h 1773766"/>
                <a:gd name="connsiteX11" fmla="*/ 803040 w 1002469"/>
                <a:gd name="connsiteY11" fmla="*/ 738139 h 1773766"/>
                <a:gd name="connsiteX12" fmla="*/ 891864 w 1002469"/>
                <a:gd name="connsiteY12" fmla="*/ 996556 h 1773766"/>
                <a:gd name="connsiteX13" fmla="*/ 811995 w 1002469"/>
                <a:gd name="connsiteY13" fmla="*/ 1043307 h 1773766"/>
                <a:gd name="connsiteX14" fmla="*/ 0 w 1002469"/>
                <a:gd name="connsiteY14" fmla="*/ 1773766 h 1773766"/>
                <a:gd name="connsiteX15" fmla="*/ 818573 w 1002469"/>
                <a:gd name="connsiteY15" fmla="*/ 0 h 1773766"/>
                <a:gd name="connsiteX16" fmla="*/ 901699 w 1002469"/>
                <a:gd name="connsiteY16" fmla="*/ 664248 h 1773766"/>
                <a:gd name="connsiteX0" fmla="*/ 901699 w 1002469"/>
                <a:gd name="connsiteY0" fmla="*/ 655782 h 1765300"/>
                <a:gd name="connsiteX1" fmla="*/ 803040 w 1002469"/>
                <a:gd name="connsiteY1" fmla="*/ 0 h 1765300"/>
                <a:gd name="connsiteX2" fmla="*/ 803040 w 1002469"/>
                <a:gd name="connsiteY2" fmla="*/ 0 h 1765300"/>
                <a:gd name="connsiteX3" fmla="*/ 862869 w 1002469"/>
                <a:gd name="connsiteY3" fmla="*/ 0 h 1765300"/>
                <a:gd name="connsiteX4" fmla="*/ 1002469 w 1002469"/>
                <a:gd name="connsiteY4" fmla="*/ 0 h 1765300"/>
                <a:gd name="connsiteX5" fmla="*/ 1002469 w 1002469"/>
                <a:gd name="connsiteY5" fmla="*/ 425643 h 1765300"/>
                <a:gd name="connsiteX6" fmla="*/ 1002469 w 1002469"/>
                <a:gd name="connsiteY6" fmla="*/ 425643 h 1765300"/>
                <a:gd name="connsiteX7" fmla="*/ 1002469 w 1002469"/>
                <a:gd name="connsiteY7" fmla="*/ 608061 h 1765300"/>
                <a:gd name="connsiteX8" fmla="*/ 1002469 w 1002469"/>
                <a:gd name="connsiteY8" fmla="*/ 729673 h 1765300"/>
                <a:gd name="connsiteX9" fmla="*/ 862869 w 1002469"/>
                <a:gd name="connsiteY9" fmla="*/ 729673 h 1765300"/>
                <a:gd name="connsiteX10" fmla="*/ 803040 w 1002469"/>
                <a:gd name="connsiteY10" fmla="*/ 729673 h 1765300"/>
                <a:gd name="connsiteX11" fmla="*/ 803040 w 1002469"/>
                <a:gd name="connsiteY11" fmla="*/ 729673 h 1765300"/>
                <a:gd name="connsiteX12" fmla="*/ 891864 w 1002469"/>
                <a:gd name="connsiteY12" fmla="*/ 988090 h 1765300"/>
                <a:gd name="connsiteX13" fmla="*/ 811995 w 1002469"/>
                <a:gd name="connsiteY13" fmla="*/ 1034841 h 1765300"/>
                <a:gd name="connsiteX14" fmla="*/ 0 w 1002469"/>
                <a:gd name="connsiteY14" fmla="*/ 1765300 h 1765300"/>
                <a:gd name="connsiteX15" fmla="*/ 838375 w 1002469"/>
                <a:gd name="connsiteY15" fmla="*/ 1473 h 1765300"/>
                <a:gd name="connsiteX16" fmla="*/ 901699 w 1002469"/>
                <a:gd name="connsiteY16" fmla="*/ 655782 h 1765300"/>
                <a:gd name="connsiteX0" fmla="*/ 862095 w 962865"/>
                <a:gd name="connsiteY0" fmla="*/ 655782 h 1034841"/>
                <a:gd name="connsiteX1" fmla="*/ 763436 w 962865"/>
                <a:gd name="connsiteY1" fmla="*/ 0 h 1034841"/>
                <a:gd name="connsiteX2" fmla="*/ 763436 w 962865"/>
                <a:gd name="connsiteY2" fmla="*/ 0 h 1034841"/>
                <a:gd name="connsiteX3" fmla="*/ 823265 w 962865"/>
                <a:gd name="connsiteY3" fmla="*/ 0 h 1034841"/>
                <a:gd name="connsiteX4" fmla="*/ 962865 w 962865"/>
                <a:gd name="connsiteY4" fmla="*/ 0 h 1034841"/>
                <a:gd name="connsiteX5" fmla="*/ 962865 w 962865"/>
                <a:gd name="connsiteY5" fmla="*/ 425643 h 1034841"/>
                <a:gd name="connsiteX6" fmla="*/ 962865 w 962865"/>
                <a:gd name="connsiteY6" fmla="*/ 425643 h 1034841"/>
                <a:gd name="connsiteX7" fmla="*/ 962865 w 962865"/>
                <a:gd name="connsiteY7" fmla="*/ 608061 h 1034841"/>
                <a:gd name="connsiteX8" fmla="*/ 962865 w 962865"/>
                <a:gd name="connsiteY8" fmla="*/ 729673 h 1034841"/>
                <a:gd name="connsiteX9" fmla="*/ 823265 w 962865"/>
                <a:gd name="connsiteY9" fmla="*/ 729673 h 1034841"/>
                <a:gd name="connsiteX10" fmla="*/ 763436 w 962865"/>
                <a:gd name="connsiteY10" fmla="*/ 729673 h 1034841"/>
                <a:gd name="connsiteX11" fmla="*/ 763436 w 962865"/>
                <a:gd name="connsiteY11" fmla="*/ 729673 h 1034841"/>
                <a:gd name="connsiteX12" fmla="*/ 852260 w 962865"/>
                <a:gd name="connsiteY12" fmla="*/ 988090 h 1034841"/>
                <a:gd name="connsiteX13" fmla="*/ 772391 w 962865"/>
                <a:gd name="connsiteY13" fmla="*/ 1034841 h 1034841"/>
                <a:gd name="connsiteX14" fmla="*/ 0 w 962865"/>
                <a:gd name="connsiteY14" fmla="*/ 999987 h 1034841"/>
                <a:gd name="connsiteX15" fmla="*/ 798771 w 962865"/>
                <a:gd name="connsiteY15" fmla="*/ 1473 h 1034841"/>
                <a:gd name="connsiteX16" fmla="*/ 862095 w 962865"/>
                <a:gd name="connsiteY16" fmla="*/ 655782 h 1034841"/>
                <a:gd name="connsiteX0" fmla="*/ 862095 w 962865"/>
                <a:gd name="connsiteY0" fmla="*/ 664248 h 1043307"/>
                <a:gd name="connsiteX1" fmla="*/ 763436 w 962865"/>
                <a:gd name="connsiteY1" fmla="*/ 8466 h 1043307"/>
                <a:gd name="connsiteX2" fmla="*/ 763436 w 962865"/>
                <a:gd name="connsiteY2" fmla="*/ 8466 h 1043307"/>
                <a:gd name="connsiteX3" fmla="*/ 823265 w 962865"/>
                <a:gd name="connsiteY3" fmla="*/ 8466 h 1043307"/>
                <a:gd name="connsiteX4" fmla="*/ 962865 w 962865"/>
                <a:gd name="connsiteY4" fmla="*/ 8466 h 1043307"/>
                <a:gd name="connsiteX5" fmla="*/ 962865 w 962865"/>
                <a:gd name="connsiteY5" fmla="*/ 434109 h 1043307"/>
                <a:gd name="connsiteX6" fmla="*/ 962865 w 962865"/>
                <a:gd name="connsiteY6" fmla="*/ 434109 h 1043307"/>
                <a:gd name="connsiteX7" fmla="*/ 962865 w 962865"/>
                <a:gd name="connsiteY7" fmla="*/ 616527 h 1043307"/>
                <a:gd name="connsiteX8" fmla="*/ 962865 w 962865"/>
                <a:gd name="connsiteY8" fmla="*/ 738139 h 1043307"/>
                <a:gd name="connsiteX9" fmla="*/ 823265 w 962865"/>
                <a:gd name="connsiteY9" fmla="*/ 738139 h 1043307"/>
                <a:gd name="connsiteX10" fmla="*/ 763436 w 962865"/>
                <a:gd name="connsiteY10" fmla="*/ 738139 h 1043307"/>
                <a:gd name="connsiteX11" fmla="*/ 763436 w 962865"/>
                <a:gd name="connsiteY11" fmla="*/ 738139 h 1043307"/>
                <a:gd name="connsiteX12" fmla="*/ 852260 w 962865"/>
                <a:gd name="connsiteY12" fmla="*/ 996556 h 1043307"/>
                <a:gd name="connsiteX13" fmla="*/ 772391 w 962865"/>
                <a:gd name="connsiteY13" fmla="*/ 1043307 h 1043307"/>
                <a:gd name="connsiteX14" fmla="*/ 0 w 962865"/>
                <a:gd name="connsiteY14" fmla="*/ 1008453 h 1043307"/>
                <a:gd name="connsiteX15" fmla="*/ 798771 w 962865"/>
                <a:gd name="connsiteY15" fmla="*/ 0 h 1043307"/>
                <a:gd name="connsiteX16" fmla="*/ 862095 w 962865"/>
                <a:gd name="connsiteY16" fmla="*/ 664248 h 1043307"/>
                <a:gd name="connsiteX0" fmla="*/ 880497 w 981267"/>
                <a:gd name="connsiteY0" fmla="*/ 664248 h 1043307"/>
                <a:gd name="connsiteX1" fmla="*/ 781838 w 981267"/>
                <a:gd name="connsiteY1" fmla="*/ 8466 h 1043307"/>
                <a:gd name="connsiteX2" fmla="*/ 781838 w 981267"/>
                <a:gd name="connsiteY2" fmla="*/ 8466 h 1043307"/>
                <a:gd name="connsiteX3" fmla="*/ 841667 w 981267"/>
                <a:gd name="connsiteY3" fmla="*/ 8466 h 1043307"/>
                <a:gd name="connsiteX4" fmla="*/ 981267 w 981267"/>
                <a:gd name="connsiteY4" fmla="*/ 8466 h 1043307"/>
                <a:gd name="connsiteX5" fmla="*/ 981267 w 981267"/>
                <a:gd name="connsiteY5" fmla="*/ 434109 h 1043307"/>
                <a:gd name="connsiteX6" fmla="*/ 981267 w 981267"/>
                <a:gd name="connsiteY6" fmla="*/ 434109 h 1043307"/>
                <a:gd name="connsiteX7" fmla="*/ 981267 w 981267"/>
                <a:gd name="connsiteY7" fmla="*/ 616527 h 1043307"/>
                <a:gd name="connsiteX8" fmla="*/ 981267 w 981267"/>
                <a:gd name="connsiteY8" fmla="*/ 738139 h 1043307"/>
                <a:gd name="connsiteX9" fmla="*/ 841667 w 981267"/>
                <a:gd name="connsiteY9" fmla="*/ 738139 h 1043307"/>
                <a:gd name="connsiteX10" fmla="*/ 781838 w 981267"/>
                <a:gd name="connsiteY10" fmla="*/ 738139 h 1043307"/>
                <a:gd name="connsiteX11" fmla="*/ 781838 w 981267"/>
                <a:gd name="connsiteY11" fmla="*/ 738139 h 1043307"/>
                <a:gd name="connsiteX12" fmla="*/ 870662 w 981267"/>
                <a:gd name="connsiteY12" fmla="*/ 996556 h 1043307"/>
                <a:gd name="connsiteX13" fmla="*/ 790793 w 981267"/>
                <a:gd name="connsiteY13" fmla="*/ 1043307 h 1043307"/>
                <a:gd name="connsiteX14" fmla="*/ 0 w 981267"/>
                <a:gd name="connsiteY14" fmla="*/ 1025705 h 1043307"/>
                <a:gd name="connsiteX15" fmla="*/ 817173 w 981267"/>
                <a:gd name="connsiteY15" fmla="*/ 0 h 1043307"/>
                <a:gd name="connsiteX16" fmla="*/ 880497 w 981267"/>
                <a:gd name="connsiteY16" fmla="*/ 664248 h 1043307"/>
                <a:gd name="connsiteX0" fmla="*/ 880497 w 981267"/>
                <a:gd name="connsiteY0" fmla="*/ 664248 h 1051581"/>
                <a:gd name="connsiteX1" fmla="*/ 781838 w 981267"/>
                <a:gd name="connsiteY1" fmla="*/ 8466 h 1051581"/>
                <a:gd name="connsiteX2" fmla="*/ 781838 w 981267"/>
                <a:gd name="connsiteY2" fmla="*/ 8466 h 1051581"/>
                <a:gd name="connsiteX3" fmla="*/ 841667 w 981267"/>
                <a:gd name="connsiteY3" fmla="*/ 8466 h 1051581"/>
                <a:gd name="connsiteX4" fmla="*/ 981267 w 981267"/>
                <a:gd name="connsiteY4" fmla="*/ 8466 h 1051581"/>
                <a:gd name="connsiteX5" fmla="*/ 981267 w 981267"/>
                <a:gd name="connsiteY5" fmla="*/ 434109 h 1051581"/>
                <a:gd name="connsiteX6" fmla="*/ 981267 w 981267"/>
                <a:gd name="connsiteY6" fmla="*/ 434109 h 1051581"/>
                <a:gd name="connsiteX7" fmla="*/ 981267 w 981267"/>
                <a:gd name="connsiteY7" fmla="*/ 616527 h 1051581"/>
                <a:gd name="connsiteX8" fmla="*/ 981267 w 981267"/>
                <a:gd name="connsiteY8" fmla="*/ 738139 h 1051581"/>
                <a:gd name="connsiteX9" fmla="*/ 841667 w 981267"/>
                <a:gd name="connsiteY9" fmla="*/ 738139 h 1051581"/>
                <a:gd name="connsiteX10" fmla="*/ 781838 w 981267"/>
                <a:gd name="connsiteY10" fmla="*/ 738139 h 1051581"/>
                <a:gd name="connsiteX11" fmla="*/ 781838 w 981267"/>
                <a:gd name="connsiteY11" fmla="*/ 738139 h 1051581"/>
                <a:gd name="connsiteX12" fmla="*/ 870662 w 981267"/>
                <a:gd name="connsiteY12" fmla="*/ 996556 h 1051581"/>
                <a:gd name="connsiteX13" fmla="*/ 790793 w 981267"/>
                <a:gd name="connsiteY13" fmla="*/ 1043307 h 1051581"/>
                <a:gd name="connsiteX14" fmla="*/ 0 w 981267"/>
                <a:gd name="connsiteY14" fmla="*/ 1051581 h 1051581"/>
                <a:gd name="connsiteX15" fmla="*/ 817173 w 981267"/>
                <a:gd name="connsiteY15" fmla="*/ 0 h 1051581"/>
                <a:gd name="connsiteX16" fmla="*/ 880497 w 981267"/>
                <a:gd name="connsiteY16" fmla="*/ 664248 h 1051581"/>
                <a:gd name="connsiteX0" fmla="*/ 880497 w 981267"/>
                <a:gd name="connsiteY0" fmla="*/ 664248 h 1051581"/>
                <a:gd name="connsiteX1" fmla="*/ 781838 w 981267"/>
                <a:gd name="connsiteY1" fmla="*/ 8466 h 1051581"/>
                <a:gd name="connsiteX2" fmla="*/ 781838 w 981267"/>
                <a:gd name="connsiteY2" fmla="*/ 8466 h 1051581"/>
                <a:gd name="connsiteX3" fmla="*/ 841667 w 981267"/>
                <a:gd name="connsiteY3" fmla="*/ 8466 h 1051581"/>
                <a:gd name="connsiteX4" fmla="*/ 981267 w 981267"/>
                <a:gd name="connsiteY4" fmla="*/ 8466 h 1051581"/>
                <a:gd name="connsiteX5" fmla="*/ 981267 w 981267"/>
                <a:gd name="connsiteY5" fmla="*/ 434109 h 1051581"/>
                <a:gd name="connsiteX6" fmla="*/ 981267 w 981267"/>
                <a:gd name="connsiteY6" fmla="*/ 434109 h 1051581"/>
                <a:gd name="connsiteX7" fmla="*/ 981267 w 981267"/>
                <a:gd name="connsiteY7" fmla="*/ 616527 h 1051581"/>
                <a:gd name="connsiteX8" fmla="*/ 981267 w 981267"/>
                <a:gd name="connsiteY8" fmla="*/ 738139 h 1051581"/>
                <a:gd name="connsiteX9" fmla="*/ 841667 w 981267"/>
                <a:gd name="connsiteY9" fmla="*/ 738139 h 1051581"/>
                <a:gd name="connsiteX10" fmla="*/ 781838 w 981267"/>
                <a:gd name="connsiteY10" fmla="*/ 738139 h 1051581"/>
                <a:gd name="connsiteX11" fmla="*/ 967668 w 981267"/>
                <a:gd name="connsiteY11" fmla="*/ 648004 h 1051581"/>
                <a:gd name="connsiteX12" fmla="*/ 870662 w 981267"/>
                <a:gd name="connsiteY12" fmla="*/ 996556 h 1051581"/>
                <a:gd name="connsiteX13" fmla="*/ 790793 w 981267"/>
                <a:gd name="connsiteY13" fmla="*/ 1043307 h 1051581"/>
                <a:gd name="connsiteX14" fmla="*/ 0 w 981267"/>
                <a:gd name="connsiteY14" fmla="*/ 1051581 h 1051581"/>
                <a:gd name="connsiteX15" fmla="*/ 817173 w 981267"/>
                <a:gd name="connsiteY15" fmla="*/ 0 h 1051581"/>
                <a:gd name="connsiteX16" fmla="*/ 880497 w 981267"/>
                <a:gd name="connsiteY16" fmla="*/ 664248 h 1051581"/>
                <a:gd name="connsiteX0" fmla="*/ 880497 w 981267"/>
                <a:gd name="connsiteY0" fmla="*/ 664248 h 1051581"/>
                <a:gd name="connsiteX1" fmla="*/ 781838 w 981267"/>
                <a:gd name="connsiteY1" fmla="*/ 8466 h 1051581"/>
                <a:gd name="connsiteX2" fmla="*/ 781838 w 981267"/>
                <a:gd name="connsiteY2" fmla="*/ 8466 h 1051581"/>
                <a:gd name="connsiteX3" fmla="*/ 841667 w 981267"/>
                <a:gd name="connsiteY3" fmla="*/ 8466 h 1051581"/>
                <a:gd name="connsiteX4" fmla="*/ 981267 w 981267"/>
                <a:gd name="connsiteY4" fmla="*/ 8466 h 1051581"/>
                <a:gd name="connsiteX5" fmla="*/ 981267 w 981267"/>
                <a:gd name="connsiteY5" fmla="*/ 434109 h 1051581"/>
                <a:gd name="connsiteX6" fmla="*/ 981267 w 981267"/>
                <a:gd name="connsiteY6" fmla="*/ 434109 h 1051581"/>
                <a:gd name="connsiteX7" fmla="*/ 981267 w 981267"/>
                <a:gd name="connsiteY7" fmla="*/ 616527 h 1051581"/>
                <a:gd name="connsiteX8" fmla="*/ 981267 w 981267"/>
                <a:gd name="connsiteY8" fmla="*/ 738139 h 1051581"/>
                <a:gd name="connsiteX9" fmla="*/ 841667 w 981267"/>
                <a:gd name="connsiteY9" fmla="*/ 738139 h 1051581"/>
                <a:gd name="connsiteX10" fmla="*/ 781838 w 981267"/>
                <a:gd name="connsiteY10" fmla="*/ 738139 h 1051581"/>
                <a:gd name="connsiteX11" fmla="*/ 967668 w 981267"/>
                <a:gd name="connsiteY11" fmla="*/ 648004 h 1051581"/>
                <a:gd name="connsiteX12" fmla="*/ 870662 w 981267"/>
                <a:gd name="connsiteY12" fmla="*/ 996556 h 1051581"/>
                <a:gd name="connsiteX13" fmla="*/ 976623 w 981267"/>
                <a:gd name="connsiteY13" fmla="*/ 1023276 h 1051581"/>
                <a:gd name="connsiteX14" fmla="*/ 0 w 981267"/>
                <a:gd name="connsiteY14" fmla="*/ 1051581 h 1051581"/>
                <a:gd name="connsiteX15" fmla="*/ 817173 w 981267"/>
                <a:gd name="connsiteY15" fmla="*/ 0 h 1051581"/>
                <a:gd name="connsiteX16" fmla="*/ 880497 w 981267"/>
                <a:gd name="connsiteY16" fmla="*/ 664248 h 1051581"/>
                <a:gd name="connsiteX0" fmla="*/ 880497 w 1023081"/>
                <a:gd name="connsiteY0" fmla="*/ 664248 h 1051581"/>
                <a:gd name="connsiteX1" fmla="*/ 781838 w 1023081"/>
                <a:gd name="connsiteY1" fmla="*/ 8466 h 1051581"/>
                <a:gd name="connsiteX2" fmla="*/ 781838 w 1023081"/>
                <a:gd name="connsiteY2" fmla="*/ 8466 h 1051581"/>
                <a:gd name="connsiteX3" fmla="*/ 841667 w 1023081"/>
                <a:gd name="connsiteY3" fmla="*/ 8466 h 1051581"/>
                <a:gd name="connsiteX4" fmla="*/ 981267 w 1023081"/>
                <a:gd name="connsiteY4" fmla="*/ 8466 h 1051581"/>
                <a:gd name="connsiteX5" fmla="*/ 981267 w 1023081"/>
                <a:gd name="connsiteY5" fmla="*/ 434109 h 1051581"/>
                <a:gd name="connsiteX6" fmla="*/ 981267 w 1023081"/>
                <a:gd name="connsiteY6" fmla="*/ 434109 h 1051581"/>
                <a:gd name="connsiteX7" fmla="*/ 981267 w 1023081"/>
                <a:gd name="connsiteY7" fmla="*/ 616527 h 1051581"/>
                <a:gd name="connsiteX8" fmla="*/ 981267 w 1023081"/>
                <a:gd name="connsiteY8" fmla="*/ 738139 h 1051581"/>
                <a:gd name="connsiteX9" fmla="*/ 841667 w 1023081"/>
                <a:gd name="connsiteY9" fmla="*/ 738139 h 1051581"/>
                <a:gd name="connsiteX10" fmla="*/ 781838 w 1023081"/>
                <a:gd name="connsiteY10" fmla="*/ 738139 h 1051581"/>
                <a:gd name="connsiteX11" fmla="*/ 967668 w 1023081"/>
                <a:gd name="connsiteY11" fmla="*/ 648004 h 1051581"/>
                <a:gd name="connsiteX12" fmla="*/ 870662 w 1023081"/>
                <a:gd name="connsiteY12" fmla="*/ 996556 h 1051581"/>
                <a:gd name="connsiteX13" fmla="*/ 1023081 w 1023081"/>
                <a:gd name="connsiteY13" fmla="*/ 1033292 h 1051581"/>
                <a:gd name="connsiteX14" fmla="*/ 0 w 1023081"/>
                <a:gd name="connsiteY14" fmla="*/ 1051581 h 1051581"/>
                <a:gd name="connsiteX15" fmla="*/ 817173 w 1023081"/>
                <a:gd name="connsiteY15" fmla="*/ 0 h 1051581"/>
                <a:gd name="connsiteX16" fmla="*/ 880497 w 1023081"/>
                <a:gd name="connsiteY16" fmla="*/ 664248 h 1051581"/>
                <a:gd name="connsiteX0" fmla="*/ 880497 w 1018291"/>
                <a:gd name="connsiteY0" fmla="*/ 664248 h 1051581"/>
                <a:gd name="connsiteX1" fmla="*/ 781838 w 1018291"/>
                <a:gd name="connsiteY1" fmla="*/ 8466 h 1051581"/>
                <a:gd name="connsiteX2" fmla="*/ 781838 w 1018291"/>
                <a:gd name="connsiteY2" fmla="*/ 8466 h 1051581"/>
                <a:gd name="connsiteX3" fmla="*/ 841667 w 1018291"/>
                <a:gd name="connsiteY3" fmla="*/ 8466 h 1051581"/>
                <a:gd name="connsiteX4" fmla="*/ 981267 w 1018291"/>
                <a:gd name="connsiteY4" fmla="*/ 8466 h 1051581"/>
                <a:gd name="connsiteX5" fmla="*/ 981267 w 1018291"/>
                <a:gd name="connsiteY5" fmla="*/ 434109 h 1051581"/>
                <a:gd name="connsiteX6" fmla="*/ 981267 w 1018291"/>
                <a:gd name="connsiteY6" fmla="*/ 434109 h 1051581"/>
                <a:gd name="connsiteX7" fmla="*/ 981267 w 1018291"/>
                <a:gd name="connsiteY7" fmla="*/ 616527 h 1051581"/>
                <a:gd name="connsiteX8" fmla="*/ 981267 w 1018291"/>
                <a:gd name="connsiteY8" fmla="*/ 738139 h 1051581"/>
                <a:gd name="connsiteX9" fmla="*/ 841667 w 1018291"/>
                <a:gd name="connsiteY9" fmla="*/ 738139 h 1051581"/>
                <a:gd name="connsiteX10" fmla="*/ 781838 w 1018291"/>
                <a:gd name="connsiteY10" fmla="*/ 738139 h 1051581"/>
                <a:gd name="connsiteX11" fmla="*/ 967668 w 1018291"/>
                <a:gd name="connsiteY11" fmla="*/ 648004 h 1051581"/>
                <a:gd name="connsiteX12" fmla="*/ 870662 w 1018291"/>
                <a:gd name="connsiteY12" fmla="*/ 996556 h 1051581"/>
                <a:gd name="connsiteX13" fmla="*/ 1018291 w 1018291"/>
                <a:gd name="connsiteY13" fmla="*/ 1038455 h 1051581"/>
                <a:gd name="connsiteX14" fmla="*/ 0 w 1018291"/>
                <a:gd name="connsiteY14" fmla="*/ 1051581 h 1051581"/>
                <a:gd name="connsiteX15" fmla="*/ 817173 w 1018291"/>
                <a:gd name="connsiteY15" fmla="*/ 0 h 1051581"/>
                <a:gd name="connsiteX16" fmla="*/ 880497 w 1018291"/>
                <a:gd name="connsiteY16" fmla="*/ 664248 h 1051581"/>
                <a:gd name="connsiteX0" fmla="*/ 894869 w 1032663"/>
                <a:gd name="connsiteY0" fmla="*/ 664248 h 1038455"/>
                <a:gd name="connsiteX1" fmla="*/ 796210 w 1032663"/>
                <a:gd name="connsiteY1" fmla="*/ 8466 h 1038455"/>
                <a:gd name="connsiteX2" fmla="*/ 796210 w 1032663"/>
                <a:gd name="connsiteY2" fmla="*/ 8466 h 1038455"/>
                <a:gd name="connsiteX3" fmla="*/ 856039 w 1032663"/>
                <a:gd name="connsiteY3" fmla="*/ 8466 h 1038455"/>
                <a:gd name="connsiteX4" fmla="*/ 995639 w 1032663"/>
                <a:gd name="connsiteY4" fmla="*/ 8466 h 1038455"/>
                <a:gd name="connsiteX5" fmla="*/ 995639 w 1032663"/>
                <a:gd name="connsiteY5" fmla="*/ 434109 h 1038455"/>
                <a:gd name="connsiteX6" fmla="*/ 995639 w 1032663"/>
                <a:gd name="connsiteY6" fmla="*/ 434109 h 1038455"/>
                <a:gd name="connsiteX7" fmla="*/ 995639 w 1032663"/>
                <a:gd name="connsiteY7" fmla="*/ 616527 h 1038455"/>
                <a:gd name="connsiteX8" fmla="*/ 995639 w 1032663"/>
                <a:gd name="connsiteY8" fmla="*/ 738139 h 1038455"/>
                <a:gd name="connsiteX9" fmla="*/ 856039 w 1032663"/>
                <a:gd name="connsiteY9" fmla="*/ 738139 h 1038455"/>
                <a:gd name="connsiteX10" fmla="*/ 796210 w 1032663"/>
                <a:gd name="connsiteY10" fmla="*/ 738139 h 1038455"/>
                <a:gd name="connsiteX11" fmla="*/ 982040 w 1032663"/>
                <a:gd name="connsiteY11" fmla="*/ 648004 h 1038455"/>
                <a:gd name="connsiteX12" fmla="*/ 885034 w 1032663"/>
                <a:gd name="connsiteY12" fmla="*/ 996556 h 1038455"/>
                <a:gd name="connsiteX13" fmla="*/ 1032663 w 1032663"/>
                <a:gd name="connsiteY13" fmla="*/ 1038455 h 1038455"/>
                <a:gd name="connsiteX14" fmla="*/ 0 w 1032663"/>
                <a:gd name="connsiteY14" fmla="*/ 1036089 h 1038455"/>
                <a:gd name="connsiteX15" fmla="*/ 831545 w 1032663"/>
                <a:gd name="connsiteY15" fmla="*/ 0 h 1038455"/>
                <a:gd name="connsiteX16" fmla="*/ 894869 w 1032663"/>
                <a:gd name="connsiteY16" fmla="*/ 664248 h 1038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32663" h="1038455">
                  <a:moveTo>
                    <a:pt x="894869" y="664248"/>
                  </a:moveTo>
                  <a:lnTo>
                    <a:pt x="796210" y="8466"/>
                  </a:lnTo>
                  <a:lnTo>
                    <a:pt x="796210" y="8466"/>
                  </a:lnTo>
                  <a:lnTo>
                    <a:pt x="856039" y="8466"/>
                  </a:lnTo>
                  <a:lnTo>
                    <a:pt x="995639" y="8466"/>
                  </a:lnTo>
                  <a:lnTo>
                    <a:pt x="995639" y="434109"/>
                  </a:lnTo>
                  <a:lnTo>
                    <a:pt x="995639" y="434109"/>
                  </a:lnTo>
                  <a:lnTo>
                    <a:pt x="995639" y="616527"/>
                  </a:lnTo>
                  <a:lnTo>
                    <a:pt x="995639" y="738139"/>
                  </a:lnTo>
                  <a:lnTo>
                    <a:pt x="856039" y="738139"/>
                  </a:lnTo>
                  <a:lnTo>
                    <a:pt x="796210" y="738139"/>
                  </a:lnTo>
                  <a:lnTo>
                    <a:pt x="982040" y="648004"/>
                  </a:lnTo>
                  <a:lnTo>
                    <a:pt x="885034" y="996556"/>
                  </a:lnTo>
                  <a:lnTo>
                    <a:pt x="1032663" y="1038455"/>
                  </a:lnTo>
                  <a:lnTo>
                    <a:pt x="0" y="1036089"/>
                  </a:lnTo>
                  <a:lnTo>
                    <a:pt x="831545" y="0"/>
                  </a:lnTo>
                  <a:lnTo>
                    <a:pt x="894869" y="664248"/>
                  </a:lnTo>
                  <a:close/>
                </a:path>
              </a:pathLst>
            </a:custGeom>
            <a:solidFill>
              <a:srgbClr val="1A9C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Rectangular Callout 13"/>
            <p:cNvSpPr/>
            <p:nvPr/>
          </p:nvSpPr>
          <p:spPr>
            <a:xfrm>
              <a:off x="2740287" y="910222"/>
              <a:ext cx="996828" cy="1792817"/>
            </a:xfrm>
            <a:custGeom>
              <a:avLst/>
              <a:gdLst>
                <a:gd name="connsiteX0" fmla="*/ 0 w 239315"/>
                <a:gd name="connsiteY0" fmla="*/ 0 h 729673"/>
                <a:gd name="connsiteX1" fmla="*/ 39886 w 239315"/>
                <a:gd name="connsiteY1" fmla="*/ 0 h 729673"/>
                <a:gd name="connsiteX2" fmla="*/ 39886 w 239315"/>
                <a:gd name="connsiteY2" fmla="*/ 0 h 729673"/>
                <a:gd name="connsiteX3" fmla="*/ 99715 w 239315"/>
                <a:gd name="connsiteY3" fmla="*/ 0 h 729673"/>
                <a:gd name="connsiteX4" fmla="*/ 239315 w 239315"/>
                <a:gd name="connsiteY4" fmla="*/ 0 h 729673"/>
                <a:gd name="connsiteX5" fmla="*/ 239315 w 239315"/>
                <a:gd name="connsiteY5" fmla="*/ 425643 h 729673"/>
                <a:gd name="connsiteX6" fmla="*/ 239315 w 239315"/>
                <a:gd name="connsiteY6" fmla="*/ 425643 h 729673"/>
                <a:gd name="connsiteX7" fmla="*/ 239315 w 239315"/>
                <a:gd name="connsiteY7" fmla="*/ 608061 h 729673"/>
                <a:gd name="connsiteX8" fmla="*/ 239315 w 239315"/>
                <a:gd name="connsiteY8" fmla="*/ 729673 h 729673"/>
                <a:gd name="connsiteX9" fmla="*/ 99715 w 239315"/>
                <a:gd name="connsiteY9" fmla="*/ 729673 h 729673"/>
                <a:gd name="connsiteX10" fmla="*/ 39886 w 239315"/>
                <a:gd name="connsiteY10" fmla="*/ 729673 h 729673"/>
                <a:gd name="connsiteX11" fmla="*/ 39886 w 239315"/>
                <a:gd name="connsiteY11" fmla="*/ 729673 h 729673"/>
                <a:gd name="connsiteX12" fmla="*/ 0 w 239315"/>
                <a:gd name="connsiteY12" fmla="*/ 729673 h 729673"/>
                <a:gd name="connsiteX13" fmla="*/ 0 w 239315"/>
                <a:gd name="connsiteY13" fmla="*/ 608061 h 729673"/>
                <a:gd name="connsiteX14" fmla="*/ -485932 w 239315"/>
                <a:gd name="connsiteY14" fmla="*/ 1079500 h 729673"/>
                <a:gd name="connsiteX15" fmla="*/ 0 w 239315"/>
                <a:gd name="connsiteY15" fmla="*/ 425643 h 729673"/>
                <a:gd name="connsiteX16" fmla="*/ 0 w 239315"/>
                <a:gd name="connsiteY16" fmla="*/ 0 h 729673"/>
                <a:gd name="connsiteX0" fmla="*/ 485932 w 725247"/>
                <a:gd name="connsiteY0" fmla="*/ 0 h 1079500"/>
                <a:gd name="connsiteX1" fmla="*/ 525818 w 725247"/>
                <a:gd name="connsiteY1" fmla="*/ 0 h 1079500"/>
                <a:gd name="connsiteX2" fmla="*/ 525818 w 725247"/>
                <a:gd name="connsiteY2" fmla="*/ 0 h 1079500"/>
                <a:gd name="connsiteX3" fmla="*/ 585647 w 725247"/>
                <a:gd name="connsiteY3" fmla="*/ 0 h 1079500"/>
                <a:gd name="connsiteX4" fmla="*/ 725247 w 725247"/>
                <a:gd name="connsiteY4" fmla="*/ 0 h 1079500"/>
                <a:gd name="connsiteX5" fmla="*/ 725247 w 725247"/>
                <a:gd name="connsiteY5" fmla="*/ 425643 h 1079500"/>
                <a:gd name="connsiteX6" fmla="*/ 725247 w 725247"/>
                <a:gd name="connsiteY6" fmla="*/ 425643 h 1079500"/>
                <a:gd name="connsiteX7" fmla="*/ 725247 w 725247"/>
                <a:gd name="connsiteY7" fmla="*/ 608061 h 1079500"/>
                <a:gd name="connsiteX8" fmla="*/ 725247 w 725247"/>
                <a:gd name="connsiteY8" fmla="*/ 729673 h 1079500"/>
                <a:gd name="connsiteX9" fmla="*/ 585647 w 725247"/>
                <a:gd name="connsiteY9" fmla="*/ 729673 h 1079500"/>
                <a:gd name="connsiteX10" fmla="*/ 525818 w 725247"/>
                <a:gd name="connsiteY10" fmla="*/ 729673 h 1079500"/>
                <a:gd name="connsiteX11" fmla="*/ 525818 w 725247"/>
                <a:gd name="connsiteY11" fmla="*/ 729673 h 1079500"/>
                <a:gd name="connsiteX12" fmla="*/ 485932 w 725247"/>
                <a:gd name="connsiteY12" fmla="*/ 729673 h 1079500"/>
                <a:gd name="connsiteX13" fmla="*/ 485932 w 725247"/>
                <a:gd name="connsiteY13" fmla="*/ 608061 h 1079500"/>
                <a:gd name="connsiteX14" fmla="*/ 0 w 725247"/>
                <a:gd name="connsiteY14" fmla="*/ 1079500 h 1079500"/>
                <a:gd name="connsiteX15" fmla="*/ 504405 w 725247"/>
                <a:gd name="connsiteY15" fmla="*/ 46952 h 1079500"/>
                <a:gd name="connsiteX16" fmla="*/ 485932 w 725247"/>
                <a:gd name="connsiteY16" fmla="*/ 0 h 1079500"/>
                <a:gd name="connsiteX0" fmla="*/ 485932 w 725247"/>
                <a:gd name="connsiteY0" fmla="*/ 0 h 1079500"/>
                <a:gd name="connsiteX1" fmla="*/ 525818 w 725247"/>
                <a:gd name="connsiteY1" fmla="*/ 0 h 1079500"/>
                <a:gd name="connsiteX2" fmla="*/ 525818 w 725247"/>
                <a:gd name="connsiteY2" fmla="*/ 0 h 1079500"/>
                <a:gd name="connsiteX3" fmla="*/ 585647 w 725247"/>
                <a:gd name="connsiteY3" fmla="*/ 0 h 1079500"/>
                <a:gd name="connsiteX4" fmla="*/ 725247 w 725247"/>
                <a:gd name="connsiteY4" fmla="*/ 0 h 1079500"/>
                <a:gd name="connsiteX5" fmla="*/ 725247 w 725247"/>
                <a:gd name="connsiteY5" fmla="*/ 425643 h 1079500"/>
                <a:gd name="connsiteX6" fmla="*/ 725247 w 725247"/>
                <a:gd name="connsiteY6" fmla="*/ 425643 h 1079500"/>
                <a:gd name="connsiteX7" fmla="*/ 725247 w 725247"/>
                <a:gd name="connsiteY7" fmla="*/ 608061 h 1079500"/>
                <a:gd name="connsiteX8" fmla="*/ 725247 w 725247"/>
                <a:gd name="connsiteY8" fmla="*/ 729673 h 1079500"/>
                <a:gd name="connsiteX9" fmla="*/ 585647 w 725247"/>
                <a:gd name="connsiteY9" fmla="*/ 729673 h 1079500"/>
                <a:gd name="connsiteX10" fmla="*/ 525818 w 725247"/>
                <a:gd name="connsiteY10" fmla="*/ 729673 h 1079500"/>
                <a:gd name="connsiteX11" fmla="*/ 525818 w 725247"/>
                <a:gd name="connsiteY11" fmla="*/ 729673 h 1079500"/>
                <a:gd name="connsiteX12" fmla="*/ 485932 w 725247"/>
                <a:gd name="connsiteY12" fmla="*/ 729673 h 1079500"/>
                <a:gd name="connsiteX13" fmla="*/ 495169 w 725247"/>
                <a:gd name="connsiteY13" fmla="*/ 746606 h 1079500"/>
                <a:gd name="connsiteX14" fmla="*/ 0 w 725247"/>
                <a:gd name="connsiteY14" fmla="*/ 1079500 h 1079500"/>
                <a:gd name="connsiteX15" fmla="*/ 504405 w 725247"/>
                <a:gd name="connsiteY15" fmla="*/ 46952 h 1079500"/>
                <a:gd name="connsiteX16" fmla="*/ 485932 w 725247"/>
                <a:gd name="connsiteY16" fmla="*/ 0 h 1079500"/>
                <a:gd name="connsiteX0" fmla="*/ 485932 w 725247"/>
                <a:gd name="connsiteY0" fmla="*/ 8466 h 1087966"/>
                <a:gd name="connsiteX1" fmla="*/ 525818 w 725247"/>
                <a:gd name="connsiteY1" fmla="*/ 8466 h 1087966"/>
                <a:gd name="connsiteX2" fmla="*/ 525818 w 725247"/>
                <a:gd name="connsiteY2" fmla="*/ 8466 h 1087966"/>
                <a:gd name="connsiteX3" fmla="*/ 585647 w 725247"/>
                <a:gd name="connsiteY3" fmla="*/ 8466 h 1087966"/>
                <a:gd name="connsiteX4" fmla="*/ 725247 w 725247"/>
                <a:gd name="connsiteY4" fmla="*/ 8466 h 1087966"/>
                <a:gd name="connsiteX5" fmla="*/ 725247 w 725247"/>
                <a:gd name="connsiteY5" fmla="*/ 434109 h 1087966"/>
                <a:gd name="connsiteX6" fmla="*/ 725247 w 725247"/>
                <a:gd name="connsiteY6" fmla="*/ 434109 h 1087966"/>
                <a:gd name="connsiteX7" fmla="*/ 725247 w 725247"/>
                <a:gd name="connsiteY7" fmla="*/ 616527 h 1087966"/>
                <a:gd name="connsiteX8" fmla="*/ 725247 w 725247"/>
                <a:gd name="connsiteY8" fmla="*/ 738139 h 1087966"/>
                <a:gd name="connsiteX9" fmla="*/ 585647 w 725247"/>
                <a:gd name="connsiteY9" fmla="*/ 738139 h 1087966"/>
                <a:gd name="connsiteX10" fmla="*/ 525818 w 725247"/>
                <a:gd name="connsiteY10" fmla="*/ 738139 h 1087966"/>
                <a:gd name="connsiteX11" fmla="*/ 525818 w 725247"/>
                <a:gd name="connsiteY11" fmla="*/ 738139 h 1087966"/>
                <a:gd name="connsiteX12" fmla="*/ 485932 w 725247"/>
                <a:gd name="connsiteY12" fmla="*/ 738139 h 1087966"/>
                <a:gd name="connsiteX13" fmla="*/ 495169 w 725247"/>
                <a:gd name="connsiteY13" fmla="*/ 755072 h 1087966"/>
                <a:gd name="connsiteX14" fmla="*/ 0 w 725247"/>
                <a:gd name="connsiteY14" fmla="*/ 1087966 h 1087966"/>
                <a:gd name="connsiteX15" fmla="*/ 541351 w 725247"/>
                <a:gd name="connsiteY15" fmla="*/ 0 h 1087966"/>
                <a:gd name="connsiteX16" fmla="*/ 485932 w 725247"/>
                <a:gd name="connsiteY16" fmla="*/ 8466 h 1087966"/>
                <a:gd name="connsiteX0" fmla="*/ 624477 w 725247"/>
                <a:gd name="connsiteY0" fmla="*/ 664248 h 1087966"/>
                <a:gd name="connsiteX1" fmla="*/ 525818 w 725247"/>
                <a:gd name="connsiteY1" fmla="*/ 8466 h 1087966"/>
                <a:gd name="connsiteX2" fmla="*/ 525818 w 725247"/>
                <a:gd name="connsiteY2" fmla="*/ 8466 h 1087966"/>
                <a:gd name="connsiteX3" fmla="*/ 585647 w 725247"/>
                <a:gd name="connsiteY3" fmla="*/ 8466 h 1087966"/>
                <a:gd name="connsiteX4" fmla="*/ 725247 w 725247"/>
                <a:gd name="connsiteY4" fmla="*/ 8466 h 1087966"/>
                <a:gd name="connsiteX5" fmla="*/ 725247 w 725247"/>
                <a:gd name="connsiteY5" fmla="*/ 434109 h 1087966"/>
                <a:gd name="connsiteX6" fmla="*/ 725247 w 725247"/>
                <a:gd name="connsiteY6" fmla="*/ 434109 h 1087966"/>
                <a:gd name="connsiteX7" fmla="*/ 725247 w 725247"/>
                <a:gd name="connsiteY7" fmla="*/ 616527 h 1087966"/>
                <a:gd name="connsiteX8" fmla="*/ 725247 w 725247"/>
                <a:gd name="connsiteY8" fmla="*/ 738139 h 1087966"/>
                <a:gd name="connsiteX9" fmla="*/ 585647 w 725247"/>
                <a:gd name="connsiteY9" fmla="*/ 738139 h 1087966"/>
                <a:gd name="connsiteX10" fmla="*/ 525818 w 725247"/>
                <a:gd name="connsiteY10" fmla="*/ 738139 h 1087966"/>
                <a:gd name="connsiteX11" fmla="*/ 525818 w 725247"/>
                <a:gd name="connsiteY11" fmla="*/ 738139 h 1087966"/>
                <a:gd name="connsiteX12" fmla="*/ 485932 w 725247"/>
                <a:gd name="connsiteY12" fmla="*/ 738139 h 1087966"/>
                <a:gd name="connsiteX13" fmla="*/ 495169 w 725247"/>
                <a:gd name="connsiteY13" fmla="*/ 755072 h 1087966"/>
                <a:gd name="connsiteX14" fmla="*/ 0 w 725247"/>
                <a:gd name="connsiteY14" fmla="*/ 1087966 h 1087966"/>
                <a:gd name="connsiteX15" fmla="*/ 541351 w 725247"/>
                <a:gd name="connsiteY15" fmla="*/ 0 h 1087966"/>
                <a:gd name="connsiteX16" fmla="*/ 624477 w 725247"/>
                <a:gd name="connsiteY16" fmla="*/ 664248 h 1087966"/>
                <a:gd name="connsiteX0" fmla="*/ 901699 w 1002469"/>
                <a:gd name="connsiteY0" fmla="*/ 664248 h 1773766"/>
                <a:gd name="connsiteX1" fmla="*/ 803040 w 1002469"/>
                <a:gd name="connsiteY1" fmla="*/ 8466 h 1773766"/>
                <a:gd name="connsiteX2" fmla="*/ 803040 w 1002469"/>
                <a:gd name="connsiteY2" fmla="*/ 8466 h 1773766"/>
                <a:gd name="connsiteX3" fmla="*/ 862869 w 1002469"/>
                <a:gd name="connsiteY3" fmla="*/ 8466 h 1773766"/>
                <a:gd name="connsiteX4" fmla="*/ 1002469 w 1002469"/>
                <a:gd name="connsiteY4" fmla="*/ 8466 h 1773766"/>
                <a:gd name="connsiteX5" fmla="*/ 1002469 w 1002469"/>
                <a:gd name="connsiteY5" fmla="*/ 434109 h 1773766"/>
                <a:gd name="connsiteX6" fmla="*/ 1002469 w 1002469"/>
                <a:gd name="connsiteY6" fmla="*/ 434109 h 1773766"/>
                <a:gd name="connsiteX7" fmla="*/ 1002469 w 1002469"/>
                <a:gd name="connsiteY7" fmla="*/ 616527 h 1773766"/>
                <a:gd name="connsiteX8" fmla="*/ 1002469 w 1002469"/>
                <a:gd name="connsiteY8" fmla="*/ 738139 h 1773766"/>
                <a:gd name="connsiteX9" fmla="*/ 862869 w 1002469"/>
                <a:gd name="connsiteY9" fmla="*/ 738139 h 1773766"/>
                <a:gd name="connsiteX10" fmla="*/ 803040 w 1002469"/>
                <a:gd name="connsiteY10" fmla="*/ 738139 h 1773766"/>
                <a:gd name="connsiteX11" fmla="*/ 803040 w 1002469"/>
                <a:gd name="connsiteY11" fmla="*/ 738139 h 1773766"/>
                <a:gd name="connsiteX12" fmla="*/ 763154 w 1002469"/>
                <a:gd name="connsiteY12" fmla="*/ 738139 h 1773766"/>
                <a:gd name="connsiteX13" fmla="*/ 772391 w 1002469"/>
                <a:gd name="connsiteY13" fmla="*/ 755072 h 1773766"/>
                <a:gd name="connsiteX14" fmla="*/ 0 w 1002469"/>
                <a:gd name="connsiteY14" fmla="*/ 1773766 h 1773766"/>
                <a:gd name="connsiteX15" fmla="*/ 818573 w 1002469"/>
                <a:gd name="connsiteY15" fmla="*/ 0 h 1773766"/>
                <a:gd name="connsiteX16" fmla="*/ 901699 w 1002469"/>
                <a:gd name="connsiteY16" fmla="*/ 664248 h 1773766"/>
                <a:gd name="connsiteX0" fmla="*/ 873234 w 974004"/>
                <a:gd name="connsiteY0" fmla="*/ 664248 h 1778529"/>
                <a:gd name="connsiteX1" fmla="*/ 774575 w 974004"/>
                <a:gd name="connsiteY1" fmla="*/ 8466 h 1778529"/>
                <a:gd name="connsiteX2" fmla="*/ 774575 w 974004"/>
                <a:gd name="connsiteY2" fmla="*/ 8466 h 1778529"/>
                <a:gd name="connsiteX3" fmla="*/ 834404 w 974004"/>
                <a:gd name="connsiteY3" fmla="*/ 8466 h 1778529"/>
                <a:gd name="connsiteX4" fmla="*/ 974004 w 974004"/>
                <a:gd name="connsiteY4" fmla="*/ 8466 h 1778529"/>
                <a:gd name="connsiteX5" fmla="*/ 974004 w 974004"/>
                <a:gd name="connsiteY5" fmla="*/ 434109 h 1778529"/>
                <a:gd name="connsiteX6" fmla="*/ 974004 w 974004"/>
                <a:gd name="connsiteY6" fmla="*/ 434109 h 1778529"/>
                <a:gd name="connsiteX7" fmla="*/ 974004 w 974004"/>
                <a:gd name="connsiteY7" fmla="*/ 616527 h 1778529"/>
                <a:gd name="connsiteX8" fmla="*/ 974004 w 974004"/>
                <a:gd name="connsiteY8" fmla="*/ 738139 h 1778529"/>
                <a:gd name="connsiteX9" fmla="*/ 834404 w 974004"/>
                <a:gd name="connsiteY9" fmla="*/ 738139 h 1778529"/>
                <a:gd name="connsiteX10" fmla="*/ 774575 w 974004"/>
                <a:gd name="connsiteY10" fmla="*/ 738139 h 1778529"/>
                <a:gd name="connsiteX11" fmla="*/ 774575 w 974004"/>
                <a:gd name="connsiteY11" fmla="*/ 738139 h 1778529"/>
                <a:gd name="connsiteX12" fmla="*/ 734689 w 974004"/>
                <a:gd name="connsiteY12" fmla="*/ 738139 h 1778529"/>
                <a:gd name="connsiteX13" fmla="*/ 743926 w 974004"/>
                <a:gd name="connsiteY13" fmla="*/ 755072 h 1778529"/>
                <a:gd name="connsiteX14" fmla="*/ 0 w 974004"/>
                <a:gd name="connsiteY14" fmla="*/ 1778529 h 1778529"/>
                <a:gd name="connsiteX15" fmla="*/ 790108 w 974004"/>
                <a:gd name="connsiteY15" fmla="*/ 0 h 1778529"/>
                <a:gd name="connsiteX16" fmla="*/ 873234 w 974004"/>
                <a:gd name="connsiteY16" fmla="*/ 664248 h 1778529"/>
                <a:gd name="connsiteX0" fmla="*/ 873234 w 974004"/>
                <a:gd name="connsiteY0" fmla="*/ 664248 h 1778529"/>
                <a:gd name="connsiteX1" fmla="*/ 774575 w 974004"/>
                <a:gd name="connsiteY1" fmla="*/ 8466 h 1778529"/>
                <a:gd name="connsiteX2" fmla="*/ 774575 w 974004"/>
                <a:gd name="connsiteY2" fmla="*/ 8466 h 1778529"/>
                <a:gd name="connsiteX3" fmla="*/ 843892 w 974004"/>
                <a:gd name="connsiteY3" fmla="*/ 56091 h 1778529"/>
                <a:gd name="connsiteX4" fmla="*/ 974004 w 974004"/>
                <a:gd name="connsiteY4" fmla="*/ 8466 h 1778529"/>
                <a:gd name="connsiteX5" fmla="*/ 974004 w 974004"/>
                <a:gd name="connsiteY5" fmla="*/ 434109 h 1778529"/>
                <a:gd name="connsiteX6" fmla="*/ 974004 w 974004"/>
                <a:gd name="connsiteY6" fmla="*/ 434109 h 1778529"/>
                <a:gd name="connsiteX7" fmla="*/ 974004 w 974004"/>
                <a:gd name="connsiteY7" fmla="*/ 616527 h 1778529"/>
                <a:gd name="connsiteX8" fmla="*/ 974004 w 974004"/>
                <a:gd name="connsiteY8" fmla="*/ 738139 h 1778529"/>
                <a:gd name="connsiteX9" fmla="*/ 834404 w 974004"/>
                <a:gd name="connsiteY9" fmla="*/ 738139 h 1778529"/>
                <a:gd name="connsiteX10" fmla="*/ 774575 w 974004"/>
                <a:gd name="connsiteY10" fmla="*/ 738139 h 1778529"/>
                <a:gd name="connsiteX11" fmla="*/ 774575 w 974004"/>
                <a:gd name="connsiteY11" fmla="*/ 738139 h 1778529"/>
                <a:gd name="connsiteX12" fmla="*/ 734689 w 974004"/>
                <a:gd name="connsiteY12" fmla="*/ 738139 h 1778529"/>
                <a:gd name="connsiteX13" fmla="*/ 743926 w 974004"/>
                <a:gd name="connsiteY13" fmla="*/ 755072 h 1778529"/>
                <a:gd name="connsiteX14" fmla="*/ 0 w 974004"/>
                <a:gd name="connsiteY14" fmla="*/ 1778529 h 1778529"/>
                <a:gd name="connsiteX15" fmla="*/ 790108 w 974004"/>
                <a:gd name="connsiteY15" fmla="*/ 0 h 1778529"/>
                <a:gd name="connsiteX16" fmla="*/ 873234 w 974004"/>
                <a:gd name="connsiteY16" fmla="*/ 664248 h 1778529"/>
                <a:gd name="connsiteX0" fmla="*/ 873234 w 974004"/>
                <a:gd name="connsiteY0" fmla="*/ 664248 h 1778529"/>
                <a:gd name="connsiteX1" fmla="*/ 774575 w 974004"/>
                <a:gd name="connsiteY1" fmla="*/ 8466 h 1778529"/>
                <a:gd name="connsiteX2" fmla="*/ 774575 w 974004"/>
                <a:gd name="connsiteY2" fmla="*/ 8466 h 1778529"/>
                <a:gd name="connsiteX3" fmla="*/ 843892 w 974004"/>
                <a:gd name="connsiteY3" fmla="*/ 56091 h 1778529"/>
                <a:gd name="connsiteX4" fmla="*/ 974004 w 974004"/>
                <a:gd name="connsiteY4" fmla="*/ 51328 h 1778529"/>
                <a:gd name="connsiteX5" fmla="*/ 974004 w 974004"/>
                <a:gd name="connsiteY5" fmla="*/ 434109 h 1778529"/>
                <a:gd name="connsiteX6" fmla="*/ 974004 w 974004"/>
                <a:gd name="connsiteY6" fmla="*/ 434109 h 1778529"/>
                <a:gd name="connsiteX7" fmla="*/ 974004 w 974004"/>
                <a:gd name="connsiteY7" fmla="*/ 616527 h 1778529"/>
                <a:gd name="connsiteX8" fmla="*/ 974004 w 974004"/>
                <a:gd name="connsiteY8" fmla="*/ 738139 h 1778529"/>
                <a:gd name="connsiteX9" fmla="*/ 834404 w 974004"/>
                <a:gd name="connsiteY9" fmla="*/ 738139 h 1778529"/>
                <a:gd name="connsiteX10" fmla="*/ 774575 w 974004"/>
                <a:gd name="connsiteY10" fmla="*/ 738139 h 1778529"/>
                <a:gd name="connsiteX11" fmla="*/ 774575 w 974004"/>
                <a:gd name="connsiteY11" fmla="*/ 738139 h 1778529"/>
                <a:gd name="connsiteX12" fmla="*/ 734689 w 974004"/>
                <a:gd name="connsiteY12" fmla="*/ 738139 h 1778529"/>
                <a:gd name="connsiteX13" fmla="*/ 743926 w 974004"/>
                <a:gd name="connsiteY13" fmla="*/ 755072 h 1778529"/>
                <a:gd name="connsiteX14" fmla="*/ 0 w 974004"/>
                <a:gd name="connsiteY14" fmla="*/ 1778529 h 1778529"/>
                <a:gd name="connsiteX15" fmla="*/ 790108 w 974004"/>
                <a:gd name="connsiteY15" fmla="*/ 0 h 1778529"/>
                <a:gd name="connsiteX16" fmla="*/ 873234 w 974004"/>
                <a:gd name="connsiteY16" fmla="*/ 664248 h 1778529"/>
                <a:gd name="connsiteX0" fmla="*/ 873234 w 974004"/>
                <a:gd name="connsiteY0" fmla="*/ 655782 h 1770063"/>
                <a:gd name="connsiteX1" fmla="*/ 774575 w 974004"/>
                <a:gd name="connsiteY1" fmla="*/ 0 h 1770063"/>
                <a:gd name="connsiteX2" fmla="*/ 774575 w 974004"/>
                <a:gd name="connsiteY2" fmla="*/ 0 h 1770063"/>
                <a:gd name="connsiteX3" fmla="*/ 843892 w 974004"/>
                <a:gd name="connsiteY3" fmla="*/ 47625 h 1770063"/>
                <a:gd name="connsiteX4" fmla="*/ 974004 w 974004"/>
                <a:gd name="connsiteY4" fmla="*/ 42862 h 1770063"/>
                <a:gd name="connsiteX5" fmla="*/ 974004 w 974004"/>
                <a:gd name="connsiteY5" fmla="*/ 425643 h 1770063"/>
                <a:gd name="connsiteX6" fmla="*/ 974004 w 974004"/>
                <a:gd name="connsiteY6" fmla="*/ 425643 h 1770063"/>
                <a:gd name="connsiteX7" fmla="*/ 974004 w 974004"/>
                <a:gd name="connsiteY7" fmla="*/ 608061 h 1770063"/>
                <a:gd name="connsiteX8" fmla="*/ 974004 w 974004"/>
                <a:gd name="connsiteY8" fmla="*/ 729673 h 1770063"/>
                <a:gd name="connsiteX9" fmla="*/ 834404 w 974004"/>
                <a:gd name="connsiteY9" fmla="*/ 729673 h 1770063"/>
                <a:gd name="connsiteX10" fmla="*/ 774575 w 974004"/>
                <a:gd name="connsiteY10" fmla="*/ 729673 h 1770063"/>
                <a:gd name="connsiteX11" fmla="*/ 774575 w 974004"/>
                <a:gd name="connsiteY11" fmla="*/ 729673 h 1770063"/>
                <a:gd name="connsiteX12" fmla="*/ 734689 w 974004"/>
                <a:gd name="connsiteY12" fmla="*/ 729673 h 1770063"/>
                <a:gd name="connsiteX13" fmla="*/ 743926 w 974004"/>
                <a:gd name="connsiteY13" fmla="*/ 746606 h 1770063"/>
                <a:gd name="connsiteX14" fmla="*/ 0 w 974004"/>
                <a:gd name="connsiteY14" fmla="*/ 1770063 h 1770063"/>
                <a:gd name="connsiteX15" fmla="*/ 804340 w 974004"/>
                <a:gd name="connsiteY15" fmla="*/ 29634 h 1770063"/>
                <a:gd name="connsiteX16" fmla="*/ 873234 w 974004"/>
                <a:gd name="connsiteY16" fmla="*/ 655782 h 1770063"/>
                <a:gd name="connsiteX0" fmla="*/ 873234 w 974004"/>
                <a:gd name="connsiteY0" fmla="*/ 655782 h 1770063"/>
                <a:gd name="connsiteX1" fmla="*/ 774575 w 974004"/>
                <a:gd name="connsiteY1" fmla="*/ 0 h 1770063"/>
                <a:gd name="connsiteX2" fmla="*/ 774575 w 974004"/>
                <a:gd name="connsiteY2" fmla="*/ 0 h 1770063"/>
                <a:gd name="connsiteX3" fmla="*/ 843892 w 974004"/>
                <a:gd name="connsiteY3" fmla="*/ 47625 h 1770063"/>
                <a:gd name="connsiteX4" fmla="*/ 974004 w 974004"/>
                <a:gd name="connsiteY4" fmla="*/ 42862 h 1770063"/>
                <a:gd name="connsiteX5" fmla="*/ 974004 w 974004"/>
                <a:gd name="connsiteY5" fmla="*/ 425643 h 1770063"/>
                <a:gd name="connsiteX6" fmla="*/ 974004 w 974004"/>
                <a:gd name="connsiteY6" fmla="*/ 425643 h 1770063"/>
                <a:gd name="connsiteX7" fmla="*/ 974004 w 974004"/>
                <a:gd name="connsiteY7" fmla="*/ 608061 h 1770063"/>
                <a:gd name="connsiteX8" fmla="*/ 974004 w 974004"/>
                <a:gd name="connsiteY8" fmla="*/ 729673 h 1770063"/>
                <a:gd name="connsiteX9" fmla="*/ 834404 w 974004"/>
                <a:gd name="connsiteY9" fmla="*/ 729673 h 1770063"/>
                <a:gd name="connsiteX10" fmla="*/ 774575 w 974004"/>
                <a:gd name="connsiteY10" fmla="*/ 729673 h 1770063"/>
                <a:gd name="connsiteX11" fmla="*/ 774575 w 974004"/>
                <a:gd name="connsiteY11" fmla="*/ 729673 h 1770063"/>
                <a:gd name="connsiteX12" fmla="*/ 734689 w 974004"/>
                <a:gd name="connsiteY12" fmla="*/ 729673 h 1770063"/>
                <a:gd name="connsiteX13" fmla="*/ 743926 w 974004"/>
                <a:gd name="connsiteY13" fmla="*/ 746606 h 1770063"/>
                <a:gd name="connsiteX14" fmla="*/ 0 w 974004"/>
                <a:gd name="connsiteY14" fmla="*/ 1770063 h 1770063"/>
                <a:gd name="connsiteX15" fmla="*/ 880246 w 974004"/>
                <a:gd name="connsiteY15" fmla="*/ 124884 h 1770063"/>
                <a:gd name="connsiteX16" fmla="*/ 873234 w 974004"/>
                <a:gd name="connsiteY16" fmla="*/ 655782 h 1770063"/>
                <a:gd name="connsiteX0" fmla="*/ 873234 w 974004"/>
                <a:gd name="connsiteY0" fmla="*/ 655782 h 1770063"/>
                <a:gd name="connsiteX1" fmla="*/ 774575 w 974004"/>
                <a:gd name="connsiteY1" fmla="*/ 0 h 1770063"/>
                <a:gd name="connsiteX2" fmla="*/ 774575 w 974004"/>
                <a:gd name="connsiteY2" fmla="*/ 0 h 1770063"/>
                <a:gd name="connsiteX3" fmla="*/ 867613 w 974004"/>
                <a:gd name="connsiteY3" fmla="*/ 33337 h 1770063"/>
                <a:gd name="connsiteX4" fmla="*/ 974004 w 974004"/>
                <a:gd name="connsiteY4" fmla="*/ 42862 h 1770063"/>
                <a:gd name="connsiteX5" fmla="*/ 974004 w 974004"/>
                <a:gd name="connsiteY5" fmla="*/ 425643 h 1770063"/>
                <a:gd name="connsiteX6" fmla="*/ 974004 w 974004"/>
                <a:gd name="connsiteY6" fmla="*/ 425643 h 1770063"/>
                <a:gd name="connsiteX7" fmla="*/ 974004 w 974004"/>
                <a:gd name="connsiteY7" fmla="*/ 608061 h 1770063"/>
                <a:gd name="connsiteX8" fmla="*/ 974004 w 974004"/>
                <a:gd name="connsiteY8" fmla="*/ 729673 h 1770063"/>
                <a:gd name="connsiteX9" fmla="*/ 834404 w 974004"/>
                <a:gd name="connsiteY9" fmla="*/ 729673 h 1770063"/>
                <a:gd name="connsiteX10" fmla="*/ 774575 w 974004"/>
                <a:gd name="connsiteY10" fmla="*/ 729673 h 1770063"/>
                <a:gd name="connsiteX11" fmla="*/ 774575 w 974004"/>
                <a:gd name="connsiteY11" fmla="*/ 729673 h 1770063"/>
                <a:gd name="connsiteX12" fmla="*/ 734689 w 974004"/>
                <a:gd name="connsiteY12" fmla="*/ 729673 h 1770063"/>
                <a:gd name="connsiteX13" fmla="*/ 743926 w 974004"/>
                <a:gd name="connsiteY13" fmla="*/ 746606 h 1770063"/>
                <a:gd name="connsiteX14" fmla="*/ 0 w 974004"/>
                <a:gd name="connsiteY14" fmla="*/ 1770063 h 1770063"/>
                <a:gd name="connsiteX15" fmla="*/ 880246 w 974004"/>
                <a:gd name="connsiteY15" fmla="*/ 124884 h 1770063"/>
                <a:gd name="connsiteX16" fmla="*/ 873234 w 974004"/>
                <a:gd name="connsiteY16" fmla="*/ 655782 h 1770063"/>
                <a:gd name="connsiteX0" fmla="*/ 873234 w 974004"/>
                <a:gd name="connsiteY0" fmla="*/ 655782 h 1770063"/>
                <a:gd name="connsiteX1" fmla="*/ 774575 w 974004"/>
                <a:gd name="connsiteY1" fmla="*/ 0 h 1770063"/>
                <a:gd name="connsiteX2" fmla="*/ 774575 w 974004"/>
                <a:gd name="connsiteY2" fmla="*/ 0 h 1770063"/>
                <a:gd name="connsiteX3" fmla="*/ 867613 w 974004"/>
                <a:gd name="connsiteY3" fmla="*/ 33337 h 1770063"/>
                <a:gd name="connsiteX4" fmla="*/ 974004 w 974004"/>
                <a:gd name="connsiteY4" fmla="*/ 42862 h 1770063"/>
                <a:gd name="connsiteX5" fmla="*/ 974004 w 974004"/>
                <a:gd name="connsiteY5" fmla="*/ 425643 h 1770063"/>
                <a:gd name="connsiteX6" fmla="*/ 974004 w 974004"/>
                <a:gd name="connsiteY6" fmla="*/ 425643 h 1770063"/>
                <a:gd name="connsiteX7" fmla="*/ 974004 w 974004"/>
                <a:gd name="connsiteY7" fmla="*/ 608061 h 1770063"/>
                <a:gd name="connsiteX8" fmla="*/ 974004 w 974004"/>
                <a:gd name="connsiteY8" fmla="*/ 729673 h 1770063"/>
                <a:gd name="connsiteX9" fmla="*/ 834404 w 974004"/>
                <a:gd name="connsiteY9" fmla="*/ 729673 h 1770063"/>
                <a:gd name="connsiteX10" fmla="*/ 774575 w 974004"/>
                <a:gd name="connsiteY10" fmla="*/ 729673 h 1770063"/>
                <a:gd name="connsiteX11" fmla="*/ 774575 w 974004"/>
                <a:gd name="connsiteY11" fmla="*/ 729673 h 1770063"/>
                <a:gd name="connsiteX12" fmla="*/ 734689 w 974004"/>
                <a:gd name="connsiteY12" fmla="*/ 729673 h 1770063"/>
                <a:gd name="connsiteX13" fmla="*/ 743926 w 974004"/>
                <a:gd name="connsiteY13" fmla="*/ 746606 h 1770063"/>
                <a:gd name="connsiteX14" fmla="*/ 0 w 974004"/>
                <a:gd name="connsiteY14" fmla="*/ 1770063 h 1770063"/>
                <a:gd name="connsiteX15" fmla="*/ 628808 w 974004"/>
                <a:gd name="connsiteY15" fmla="*/ 96309 h 1770063"/>
                <a:gd name="connsiteX16" fmla="*/ 873234 w 974004"/>
                <a:gd name="connsiteY16" fmla="*/ 655782 h 1770063"/>
                <a:gd name="connsiteX0" fmla="*/ 873234 w 974004"/>
                <a:gd name="connsiteY0" fmla="*/ 655782 h 1770063"/>
                <a:gd name="connsiteX1" fmla="*/ 774575 w 974004"/>
                <a:gd name="connsiteY1" fmla="*/ 0 h 1770063"/>
                <a:gd name="connsiteX2" fmla="*/ 874202 w 974004"/>
                <a:gd name="connsiteY2" fmla="*/ 114300 h 1770063"/>
                <a:gd name="connsiteX3" fmla="*/ 867613 w 974004"/>
                <a:gd name="connsiteY3" fmla="*/ 33337 h 1770063"/>
                <a:gd name="connsiteX4" fmla="*/ 974004 w 974004"/>
                <a:gd name="connsiteY4" fmla="*/ 42862 h 1770063"/>
                <a:gd name="connsiteX5" fmla="*/ 974004 w 974004"/>
                <a:gd name="connsiteY5" fmla="*/ 425643 h 1770063"/>
                <a:gd name="connsiteX6" fmla="*/ 974004 w 974004"/>
                <a:gd name="connsiteY6" fmla="*/ 425643 h 1770063"/>
                <a:gd name="connsiteX7" fmla="*/ 974004 w 974004"/>
                <a:gd name="connsiteY7" fmla="*/ 608061 h 1770063"/>
                <a:gd name="connsiteX8" fmla="*/ 974004 w 974004"/>
                <a:gd name="connsiteY8" fmla="*/ 729673 h 1770063"/>
                <a:gd name="connsiteX9" fmla="*/ 834404 w 974004"/>
                <a:gd name="connsiteY9" fmla="*/ 729673 h 1770063"/>
                <a:gd name="connsiteX10" fmla="*/ 774575 w 974004"/>
                <a:gd name="connsiteY10" fmla="*/ 729673 h 1770063"/>
                <a:gd name="connsiteX11" fmla="*/ 774575 w 974004"/>
                <a:gd name="connsiteY11" fmla="*/ 729673 h 1770063"/>
                <a:gd name="connsiteX12" fmla="*/ 734689 w 974004"/>
                <a:gd name="connsiteY12" fmla="*/ 729673 h 1770063"/>
                <a:gd name="connsiteX13" fmla="*/ 743926 w 974004"/>
                <a:gd name="connsiteY13" fmla="*/ 746606 h 1770063"/>
                <a:gd name="connsiteX14" fmla="*/ 0 w 974004"/>
                <a:gd name="connsiteY14" fmla="*/ 1770063 h 1770063"/>
                <a:gd name="connsiteX15" fmla="*/ 628808 w 974004"/>
                <a:gd name="connsiteY15" fmla="*/ 96309 h 1770063"/>
                <a:gd name="connsiteX16" fmla="*/ 873234 w 974004"/>
                <a:gd name="connsiteY16" fmla="*/ 655782 h 1770063"/>
                <a:gd name="connsiteX0" fmla="*/ 873234 w 974004"/>
                <a:gd name="connsiteY0" fmla="*/ 622445 h 1736726"/>
                <a:gd name="connsiteX1" fmla="*/ 836248 w 974004"/>
                <a:gd name="connsiteY1" fmla="*/ 85726 h 1736726"/>
                <a:gd name="connsiteX2" fmla="*/ 874202 w 974004"/>
                <a:gd name="connsiteY2" fmla="*/ 80963 h 1736726"/>
                <a:gd name="connsiteX3" fmla="*/ 867613 w 974004"/>
                <a:gd name="connsiteY3" fmla="*/ 0 h 1736726"/>
                <a:gd name="connsiteX4" fmla="*/ 974004 w 974004"/>
                <a:gd name="connsiteY4" fmla="*/ 9525 h 1736726"/>
                <a:gd name="connsiteX5" fmla="*/ 974004 w 974004"/>
                <a:gd name="connsiteY5" fmla="*/ 392306 h 1736726"/>
                <a:gd name="connsiteX6" fmla="*/ 974004 w 974004"/>
                <a:gd name="connsiteY6" fmla="*/ 392306 h 1736726"/>
                <a:gd name="connsiteX7" fmla="*/ 974004 w 974004"/>
                <a:gd name="connsiteY7" fmla="*/ 574724 h 1736726"/>
                <a:gd name="connsiteX8" fmla="*/ 974004 w 974004"/>
                <a:gd name="connsiteY8" fmla="*/ 696336 h 1736726"/>
                <a:gd name="connsiteX9" fmla="*/ 834404 w 974004"/>
                <a:gd name="connsiteY9" fmla="*/ 696336 h 1736726"/>
                <a:gd name="connsiteX10" fmla="*/ 774575 w 974004"/>
                <a:gd name="connsiteY10" fmla="*/ 696336 h 1736726"/>
                <a:gd name="connsiteX11" fmla="*/ 774575 w 974004"/>
                <a:gd name="connsiteY11" fmla="*/ 696336 h 1736726"/>
                <a:gd name="connsiteX12" fmla="*/ 734689 w 974004"/>
                <a:gd name="connsiteY12" fmla="*/ 696336 h 1736726"/>
                <a:gd name="connsiteX13" fmla="*/ 743926 w 974004"/>
                <a:gd name="connsiteY13" fmla="*/ 713269 h 1736726"/>
                <a:gd name="connsiteX14" fmla="*/ 0 w 974004"/>
                <a:gd name="connsiteY14" fmla="*/ 1736726 h 1736726"/>
                <a:gd name="connsiteX15" fmla="*/ 628808 w 974004"/>
                <a:gd name="connsiteY15" fmla="*/ 62972 h 1736726"/>
                <a:gd name="connsiteX16" fmla="*/ 873234 w 974004"/>
                <a:gd name="connsiteY16" fmla="*/ 622445 h 1736726"/>
                <a:gd name="connsiteX0" fmla="*/ 873234 w 974004"/>
                <a:gd name="connsiteY0" fmla="*/ 645198 h 1759479"/>
                <a:gd name="connsiteX1" fmla="*/ 836248 w 974004"/>
                <a:gd name="connsiteY1" fmla="*/ 108479 h 1759479"/>
                <a:gd name="connsiteX2" fmla="*/ 874202 w 974004"/>
                <a:gd name="connsiteY2" fmla="*/ 103716 h 1759479"/>
                <a:gd name="connsiteX3" fmla="*/ 867613 w 974004"/>
                <a:gd name="connsiteY3" fmla="*/ 22753 h 1759479"/>
                <a:gd name="connsiteX4" fmla="*/ 974004 w 974004"/>
                <a:gd name="connsiteY4" fmla="*/ 32278 h 1759479"/>
                <a:gd name="connsiteX5" fmla="*/ 974004 w 974004"/>
                <a:gd name="connsiteY5" fmla="*/ 415059 h 1759479"/>
                <a:gd name="connsiteX6" fmla="*/ 974004 w 974004"/>
                <a:gd name="connsiteY6" fmla="*/ 415059 h 1759479"/>
                <a:gd name="connsiteX7" fmla="*/ 974004 w 974004"/>
                <a:gd name="connsiteY7" fmla="*/ 597477 h 1759479"/>
                <a:gd name="connsiteX8" fmla="*/ 974004 w 974004"/>
                <a:gd name="connsiteY8" fmla="*/ 719089 h 1759479"/>
                <a:gd name="connsiteX9" fmla="*/ 834404 w 974004"/>
                <a:gd name="connsiteY9" fmla="*/ 719089 h 1759479"/>
                <a:gd name="connsiteX10" fmla="*/ 774575 w 974004"/>
                <a:gd name="connsiteY10" fmla="*/ 719089 h 1759479"/>
                <a:gd name="connsiteX11" fmla="*/ 774575 w 974004"/>
                <a:gd name="connsiteY11" fmla="*/ 719089 h 1759479"/>
                <a:gd name="connsiteX12" fmla="*/ 734689 w 974004"/>
                <a:gd name="connsiteY12" fmla="*/ 719089 h 1759479"/>
                <a:gd name="connsiteX13" fmla="*/ 743926 w 974004"/>
                <a:gd name="connsiteY13" fmla="*/ 736022 h 1759479"/>
                <a:gd name="connsiteX14" fmla="*/ 0 w 974004"/>
                <a:gd name="connsiteY14" fmla="*/ 1759479 h 1759479"/>
                <a:gd name="connsiteX15" fmla="*/ 761643 w 974004"/>
                <a:gd name="connsiteY15" fmla="*/ 0 h 1759479"/>
                <a:gd name="connsiteX16" fmla="*/ 873234 w 974004"/>
                <a:gd name="connsiteY16" fmla="*/ 645198 h 1759479"/>
                <a:gd name="connsiteX0" fmla="*/ 873234 w 974004"/>
                <a:gd name="connsiteY0" fmla="*/ 673773 h 1788054"/>
                <a:gd name="connsiteX1" fmla="*/ 836248 w 974004"/>
                <a:gd name="connsiteY1" fmla="*/ 137054 h 1788054"/>
                <a:gd name="connsiteX2" fmla="*/ 874202 w 974004"/>
                <a:gd name="connsiteY2" fmla="*/ 132291 h 1788054"/>
                <a:gd name="connsiteX3" fmla="*/ 867613 w 974004"/>
                <a:gd name="connsiteY3" fmla="*/ 51328 h 1788054"/>
                <a:gd name="connsiteX4" fmla="*/ 974004 w 974004"/>
                <a:gd name="connsiteY4" fmla="*/ 60853 h 1788054"/>
                <a:gd name="connsiteX5" fmla="*/ 974004 w 974004"/>
                <a:gd name="connsiteY5" fmla="*/ 443634 h 1788054"/>
                <a:gd name="connsiteX6" fmla="*/ 974004 w 974004"/>
                <a:gd name="connsiteY6" fmla="*/ 443634 h 1788054"/>
                <a:gd name="connsiteX7" fmla="*/ 974004 w 974004"/>
                <a:gd name="connsiteY7" fmla="*/ 626052 h 1788054"/>
                <a:gd name="connsiteX8" fmla="*/ 974004 w 974004"/>
                <a:gd name="connsiteY8" fmla="*/ 747664 h 1788054"/>
                <a:gd name="connsiteX9" fmla="*/ 834404 w 974004"/>
                <a:gd name="connsiteY9" fmla="*/ 747664 h 1788054"/>
                <a:gd name="connsiteX10" fmla="*/ 774575 w 974004"/>
                <a:gd name="connsiteY10" fmla="*/ 747664 h 1788054"/>
                <a:gd name="connsiteX11" fmla="*/ 774575 w 974004"/>
                <a:gd name="connsiteY11" fmla="*/ 747664 h 1788054"/>
                <a:gd name="connsiteX12" fmla="*/ 734689 w 974004"/>
                <a:gd name="connsiteY12" fmla="*/ 747664 h 1788054"/>
                <a:gd name="connsiteX13" fmla="*/ 743926 w 974004"/>
                <a:gd name="connsiteY13" fmla="*/ 764597 h 1788054"/>
                <a:gd name="connsiteX14" fmla="*/ 0 w 974004"/>
                <a:gd name="connsiteY14" fmla="*/ 1788054 h 1788054"/>
                <a:gd name="connsiteX15" fmla="*/ 766387 w 974004"/>
                <a:gd name="connsiteY15" fmla="*/ 0 h 1788054"/>
                <a:gd name="connsiteX16" fmla="*/ 873234 w 974004"/>
                <a:gd name="connsiteY16" fmla="*/ 673773 h 1788054"/>
                <a:gd name="connsiteX0" fmla="*/ 873234 w 974004"/>
                <a:gd name="connsiteY0" fmla="*/ 664248 h 1778529"/>
                <a:gd name="connsiteX1" fmla="*/ 836248 w 974004"/>
                <a:gd name="connsiteY1" fmla="*/ 127529 h 1778529"/>
                <a:gd name="connsiteX2" fmla="*/ 874202 w 974004"/>
                <a:gd name="connsiteY2" fmla="*/ 122766 h 1778529"/>
                <a:gd name="connsiteX3" fmla="*/ 867613 w 974004"/>
                <a:gd name="connsiteY3" fmla="*/ 41803 h 1778529"/>
                <a:gd name="connsiteX4" fmla="*/ 974004 w 974004"/>
                <a:gd name="connsiteY4" fmla="*/ 51328 h 1778529"/>
                <a:gd name="connsiteX5" fmla="*/ 974004 w 974004"/>
                <a:gd name="connsiteY5" fmla="*/ 434109 h 1778529"/>
                <a:gd name="connsiteX6" fmla="*/ 974004 w 974004"/>
                <a:gd name="connsiteY6" fmla="*/ 434109 h 1778529"/>
                <a:gd name="connsiteX7" fmla="*/ 974004 w 974004"/>
                <a:gd name="connsiteY7" fmla="*/ 616527 h 1778529"/>
                <a:gd name="connsiteX8" fmla="*/ 974004 w 974004"/>
                <a:gd name="connsiteY8" fmla="*/ 738139 h 1778529"/>
                <a:gd name="connsiteX9" fmla="*/ 834404 w 974004"/>
                <a:gd name="connsiteY9" fmla="*/ 738139 h 1778529"/>
                <a:gd name="connsiteX10" fmla="*/ 774575 w 974004"/>
                <a:gd name="connsiteY10" fmla="*/ 738139 h 1778529"/>
                <a:gd name="connsiteX11" fmla="*/ 774575 w 974004"/>
                <a:gd name="connsiteY11" fmla="*/ 738139 h 1778529"/>
                <a:gd name="connsiteX12" fmla="*/ 734689 w 974004"/>
                <a:gd name="connsiteY12" fmla="*/ 738139 h 1778529"/>
                <a:gd name="connsiteX13" fmla="*/ 743926 w 974004"/>
                <a:gd name="connsiteY13" fmla="*/ 755072 h 1778529"/>
                <a:gd name="connsiteX14" fmla="*/ 0 w 974004"/>
                <a:gd name="connsiteY14" fmla="*/ 1778529 h 1778529"/>
                <a:gd name="connsiteX15" fmla="*/ 766387 w 974004"/>
                <a:gd name="connsiteY15" fmla="*/ 0 h 1778529"/>
                <a:gd name="connsiteX16" fmla="*/ 873234 w 974004"/>
                <a:gd name="connsiteY16" fmla="*/ 664248 h 1778529"/>
                <a:gd name="connsiteX0" fmla="*/ 892210 w 992980"/>
                <a:gd name="connsiteY0" fmla="*/ 664248 h 1792817"/>
                <a:gd name="connsiteX1" fmla="*/ 855224 w 992980"/>
                <a:gd name="connsiteY1" fmla="*/ 127529 h 1792817"/>
                <a:gd name="connsiteX2" fmla="*/ 893178 w 992980"/>
                <a:gd name="connsiteY2" fmla="*/ 122766 h 1792817"/>
                <a:gd name="connsiteX3" fmla="*/ 886589 w 992980"/>
                <a:gd name="connsiteY3" fmla="*/ 41803 h 1792817"/>
                <a:gd name="connsiteX4" fmla="*/ 992980 w 992980"/>
                <a:gd name="connsiteY4" fmla="*/ 51328 h 1792817"/>
                <a:gd name="connsiteX5" fmla="*/ 992980 w 992980"/>
                <a:gd name="connsiteY5" fmla="*/ 434109 h 1792817"/>
                <a:gd name="connsiteX6" fmla="*/ 992980 w 992980"/>
                <a:gd name="connsiteY6" fmla="*/ 434109 h 1792817"/>
                <a:gd name="connsiteX7" fmla="*/ 992980 w 992980"/>
                <a:gd name="connsiteY7" fmla="*/ 616527 h 1792817"/>
                <a:gd name="connsiteX8" fmla="*/ 992980 w 992980"/>
                <a:gd name="connsiteY8" fmla="*/ 738139 h 1792817"/>
                <a:gd name="connsiteX9" fmla="*/ 853380 w 992980"/>
                <a:gd name="connsiteY9" fmla="*/ 738139 h 1792817"/>
                <a:gd name="connsiteX10" fmla="*/ 793551 w 992980"/>
                <a:gd name="connsiteY10" fmla="*/ 738139 h 1792817"/>
                <a:gd name="connsiteX11" fmla="*/ 793551 w 992980"/>
                <a:gd name="connsiteY11" fmla="*/ 738139 h 1792817"/>
                <a:gd name="connsiteX12" fmla="*/ 753665 w 992980"/>
                <a:gd name="connsiteY12" fmla="*/ 738139 h 1792817"/>
                <a:gd name="connsiteX13" fmla="*/ 762902 w 992980"/>
                <a:gd name="connsiteY13" fmla="*/ 755072 h 1792817"/>
                <a:gd name="connsiteX14" fmla="*/ 0 w 992980"/>
                <a:gd name="connsiteY14" fmla="*/ 1792817 h 1792817"/>
                <a:gd name="connsiteX15" fmla="*/ 785363 w 992980"/>
                <a:gd name="connsiteY15" fmla="*/ 0 h 1792817"/>
                <a:gd name="connsiteX16" fmla="*/ 892210 w 992980"/>
                <a:gd name="connsiteY16" fmla="*/ 664248 h 1792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92980" h="1792817">
                  <a:moveTo>
                    <a:pt x="892210" y="664248"/>
                  </a:moveTo>
                  <a:lnTo>
                    <a:pt x="855224" y="127529"/>
                  </a:lnTo>
                  <a:lnTo>
                    <a:pt x="893178" y="122766"/>
                  </a:lnTo>
                  <a:lnTo>
                    <a:pt x="886589" y="41803"/>
                  </a:lnTo>
                  <a:lnTo>
                    <a:pt x="992980" y="51328"/>
                  </a:lnTo>
                  <a:lnTo>
                    <a:pt x="992980" y="434109"/>
                  </a:lnTo>
                  <a:lnTo>
                    <a:pt x="992980" y="434109"/>
                  </a:lnTo>
                  <a:lnTo>
                    <a:pt x="992980" y="616527"/>
                  </a:lnTo>
                  <a:lnTo>
                    <a:pt x="992980" y="738139"/>
                  </a:lnTo>
                  <a:lnTo>
                    <a:pt x="853380" y="738139"/>
                  </a:lnTo>
                  <a:lnTo>
                    <a:pt x="793551" y="738139"/>
                  </a:lnTo>
                  <a:lnTo>
                    <a:pt x="793551" y="738139"/>
                  </a:lnTo>
                  <a:lnTo>
                    <a:pt x="753665" y="738139"/>
                  </a:lnTo>
                  <a:lnTo>
                    <a:pt x="762902" y="755072"/>
                  </a:lnTo>
                  <a:lnTo>
                    <a:pt x="0" y="1792817"/>
                  </a:lnTo>
                  <a:lnTo>
                    <a:pt x="785363" y="0"/>
                  </a:lnTo>
                  <a:cubicBezTo>
                    <a:pt x="783026" y="176966"/>
                    <a:pt x="894547" y="487282"/>
                    <a:pt x="892210" y="664248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5419" t="44334" r="22282" b="12777"/>
            <a:stretch/>
          </p:blipFill>
          <p:spPr>
            <a:xfrm>
              <a:off x="3518451" y="816177"/>
              <a:ext cx="5158824" cy="3853277"/>
            </a:xfrm>
            <a:prstGeom prst="rect">
              <a:avLst/>
            </a:prstGeom>
            <a:ln>
              <a:noFill/>
            </a:ln>
          </p:spPr>
        </p:pic>
        <p:sp>
          <p:nvSpPr>
            <p:cNvPr id="18" name="Rectangular Callout 13"/>
            <p:cNvSpPr/>
            <p:nvPr/>
          </p:nvSpPr>
          <p:spPr>
            <a:xfrm flipV="1">
              <a:off x="2736952" y="2705921"/>
              <a:ext cx="987303" cy="1949374"/>
            </a:xfrm>
            <a:custGeom>
              <a:avLst/>
              <a:gdLst>
                <a:gd name="connsiteX0" fmla="*/ 0 w 239315"/>
                <a:gd name="connsiteY0" fmla="*/ 0 h 729673"/>
                <a:gd name="connsiteX1" fmla="*/ 39886 w 239315"/>
                <a:gd name="connsiteY1" fmla="*/ 0 h 729673"/>
                <a:gd name="connsiteX2" fmla="*/ 39886 w 239315"/>
                <a:gd name="connsiteY2" fmla="*/ 0 h 729673"/>
                <a:gd name="connsiteX3" fmla="*/ 99715 w 239315"/>
                <a:gd name="connsiteY3" fmla="*/ 0 h 729673"/>
                <a:gd name="connsiteX4" fmla="*/ 239315 w 239315"/>
                <a:gd name="connsiteY4" fmla="*/ 0 h 729673"/>
                <a:gd name="connsiteX5" fmla="*/ 239315 w 239315"/>
                <a:gd name="connsiteY5" fmla="*/ 425643 h 729673"/>
                <a:gd name="connsiteX6" fmla="*/ 239315 w 239315"/>
                <a:gd name="connsiteY6" fmla="*/ 425643 h 729673"/>
                <a:gd name="connsiteX7" fmla="*/ 239315 w 239315"/>
                <a:gd name="connsiteY7" fmla="*/ 608061 h 729673"/>
                <a:gd name="connsiteX8" fmla="*/ 239315 w 239315"/>
                <a:gd name="connsiteY8" fmla="*/ 729673 h 729673"/>
                <a:gd name="connsiteX9" fmla="*/ 99715 w 239315"/>
                <a:gd name="connsiteY9" fmla="*/ 729673 h 729673"/>
                <a:gd name="connsiteX10" fmla="*/ 39886 w 239315"/>
                <a:gd name="connsiteY10" fmla="*/ 729673 h 729673"/>
                <a:gd name="connsiteX11" fmla="*/ 39886 w 239315"/>
                <a:gd name="connsiteY11" fmla="*/ 729673 h 729673"/>
                <a:gd name="connsiteX12" fmla="*/ 0 w 239315"/>
                <a:gd name="connsiteY12" fmla="*/ 729673 h 729673"/>
                <a:gd name="connsiteX13" fmla="*/ 0 w 239315"/>
                <a:gd name="connsiteY13" fmla="*/ 608061 h 729673"/>
                <a:gd name="connsiteX14" fmla="*/ -485932 w 239315"/>
                <a:gd name="connsiteY14" fmla="*/ 1079500 h 729673"/>
                <a:gd name="connsiteX15" fmla="*/ 0 w 239315"/>
                <a:gd name="connsiteY15" fmla="*/ 425643 h 729673"/>
                <a:gd name="connsiteX16" fmla="*/ 0 w 239315"/>
                <a:gd name="connsiteY16" fmla="*/ 0 h 729673"/>
                <a:gd name="connsiteX0" fmla="*/ 485932 w 725247"/>
                <a:gd name="connsiteY0" fmla="*/ 0 h 1079500"/>
                <a:gd name="connsiteX1" fmla="*/ 525818 w 725247"/>
                <a:gd name="connsiteY1" fmla="*/ 0 h 1079500"/>
                <a:gd name="connsiteX2" fmla="*/ 525818 w 725247"/>
                <a:gd name="connsiteY2" fmla="*/ 0 h 1079500"/>
                <a:gd name="connsiteX3" fmla="*/ 585647 w 725247"/>
                <a:gd name="connsiteY3" fmla="*/ 0 h 1079500"/>
                <a:gd name="connsiteX4" fmla="*/ 725247 w 725247"/>
                <a:gd name="connsiteY4" fmla="*/ 0 h 1079500"/>
                <a:gd name="connsiteX5" fmla="*/ 725247 w 725247"/>
                <a:gd name="connsiteY5" fmla="*/ 425643 h 1079500"/>
                <a:gd name="connsiteX6" fmla="*/ 725247 w 725247"/>
                <a:gd name="connsiteY6" fmla="*/ 425643 h 1079500"/>
                <a:gd name="connsiteX7" fmla="*/ 725247 w 725247"/>
                <a:gd name="connsiteY7" fmla="*/ 608061 h 1079500"/>
                <a:gd name="connsiteX8" fmla="*/ 725247 w 725247"/>
                <a:gd name="connsiteY8" fmla="*/ 729673 h 1079500"/>
                <a:gd name="connsiteX9" fmla="*/ 585647 w 725247"/>
                <a:gd name="connsiteY9" fmla="*/ 729673 h 1079500"/>
                <a:gd name="connsiteX10" fmla="*/ 525818 w 725247"/>
                <a:gd name="connsiteY10" fmla="*/ 729673 h 1079500"/>
                <a:gd name="connsiteX11" fmla="*/ 525818 w 725247"/>
                <a:gd name="connsiteY11" fmla="*/ 729673 h 1079500"/>
                <a:gd name="connsiteX12" fmla="*/ 485932 w 725247"/>
                <a:gd name="connsiteY12" fmla="*/ 729673 h 1079500"/>
                <a:gd name="connsiteX13" fmla="*/ 485932 w 725247"/>
                <a:gd name="connsiteY13" fmla="*/ 608061 h 1079500"/>
                <a:gd name="connsiteX14" fmla="*/ 0 w 725247"/>
                <a:gd name="connsiteY14" fmla="*/ 1079500 h 1079500"/>
                <a:gd name="connsiteX15" fmla="*/ 504405 w 725247"/>
                <a:gd name="connsiteY15" fmla="*/ 46952 h 1079500"/>
                <a:gd name="connsiteX16" fmla="*/ 485932 w 725247"/>
                <a:gd name="connsiteY16" fmla="*/ 0 h 1079500"/>
                <a:gd name="connsiteX0" fmla="*/ 485932 w 725247"/>
                <a:gd name="connsiteY0" fmla="*/ 0 h 1079500"/>
                <a:gd name="connsiteX1" fmla="*/ 525818 w 725247"/>
                <a:gd name="connsiteY1" fmla="*/ 0 h 1079500"/>
                <a:gd name="connsiteX2" fmla="*/ 525818 w 725247"/>
                <a:gd name="connsiteY2" fmla="*/ 0 h 1079500"/>
                <a:gd name="connsiteX3" fmla="*/ 585647 w 725247"/>
                <a:gd name="connsiteY3" fmla="*/ 0 h 1079500"/>
                <a:gd name="connsiteX4" fmla="*/ 725247 w 725247"/>
                <a:gd name="connsiteY4" fmla="*/ 0 h 1079500"/>
                <a:gd name="connsiteX5" fmla="*/ 725247 w 725247"/>
                <a:gd name="connsiteY5" fmla="*/ 425643 h 1079500"/>
                <a:gd name="connsiteX6" fmla="*/ 725247 w 725247"/>
                <a:gd name="connsiteY6" fmla="*/ 425643 h 1079500"/>
                <a:gd name="connsiteX7" fmla="*/ 725247 w 725247"/>
                <a:gd name="connsiteY7" fmla="*/ 608061 h 1079500"/>
                <a:gd name="connsiteX8" fmla="*/ 725247 w 725247"/>
                <a:gd name="connsiteY8" fmla="*/ 729673 h 1079500"/>
                <a:gd name="connsiteX9" fmla="*/ 585647 w 725247"/>
                <a:gd name="connsiteY9" fmla="*/ 729673 h 1079500"/>
                <a:gd name="connsiteX10" fmla="*/ 525818 w 725247"/>
                <a:gd name="connsiteY10" fmla="*/ 729673 h 1079500"/>
                <a:gd name="connsiteX11" fmla="*/ 525818 w 725247"/>
                <a:gd name="connsiteY11" fmla="*/ 729673 h 1079500"/>
                <a:gd name="connsiteX12" fmla="*/ 485932 w 725247"/>
                <a:gd name="connsiteY12" fmla="*/ 729673 h 1079500"/>
                <a:gd name="connsiteX13" fmla="*/ 495169 w 725247"/>
                <a:gd name="connsiteY13" fmla="*/ 746606 h 1079500"/>
                <a:gd name="connsiteX14" fmla="*/ 0 w 725247"/>
                <a:gd name="connsiteY14" fmla="*/ 1079500 h 1079500"/>
                <a:gd name="connsiteX15" fmla="*/ 504405 w 725247"/>
                <a:gd name="connsiteY15" fmla="*/ 46952 h 1079500"/>
                <a:gd name="connsiteX16" fmla="*/ 485932 w 725247"/>
                <a:gd name="connsiteY16" fmla="*/ 0 h 1079500"/>
                <a:gd name="connsiteX0" fmla="*/ 485932 w 725247"/>
                <a:gd name="connsiteY0" fmla="*/ 8466 h 1087966"/>
                <a:gd name="connsiteX1" fmla="*/ 525818 w 725247"/>
                <a:gd name="connsiteY1" fmla="*/ 8466 h 1087966"/>
                <a:gd name="connsiteX2" fmla="*/ 525818 w 725247"/>
                <a:gd name="connsiteY2" fmla="*/ 8466 h 1087966"/>
                <a:gd name="connsiteX3" fmla="*/ 585647 w 725247"/>
                <a:gd name="connsiteY3" fmla="*/ 8466 h 1087966"/>
                <a:gd name="connsiteX4" fmla="*/ 725247 w 725247"/>
                <a:gd name="connsiteY4" fmla="*/ 8466 h 1087966"/>
                <a:gd name="connsiteX5" fmla="*/ 725247 w 725247"/>
                <a:gd name="connsiteY5" fmla="*/ 434109 h 1087966"/>
                <a:gd name="connsiteX6" fmla="*/ 725247 w 725247"/>
                <a:gd name="connsiteY6" fmla="*/ 434109 h 1087966"/>
                <a:gd name="connsiteX7" fmla="*/ 725247 w 725247"/>
                <a:gd name="connsiteY7" fmla="*/ 616527 h 1087966"/>
                <a:gd name="connsiteX8" fmla="*/ 725247 w 725247"/>
                <a:gd name="connsiteY8" fmla="*/ 738139 h 1087966"/>
                <a:gd name="connsiteX9" fmla="*/ 585647 w 725247"/>
                <a:gd name="connsiteY9" fmla="*/ 738139 h 1087966"/>
                <a:gd name="connsiteX10" fmla="*/ 525818 w 725247"/>
                <a:gd name="connsiteY10" fmla="*/ 738139 h 1087966"/>
                <a:gd name="connsiteX11" fmla="*/ 525818 w 725247"/>
                <a:gd name="connsiteY11" fmla="*/ 738139 h 1087966"/>
                <a:gd name="connsiteX12" fmla="*/ 485932 w 725247"/>
                <a:gd name="connsiteY12" fmla="*/ 738139 h 1087966"/>
                <a:gd name="connsiteX13" fmla="*/ 495169 w 725247"/>
                <a:gd name="connsiteY13" fmla="*/ 755072 h 1087966"/>
                <a:gd name="connsiteX14" fmla="*/ 0 w 725247"/>
                <a:gd name="connsiteY14" fmla="*/ 1087966 h 1087966"/>
                <a:gd name="connsiteX15" fmla="*/ 541351 w 725247"/>
                <a:gd name="connsiteY15" fmla="*/ 0 h 1087966"/>
                <a:gd name="connsiteX16" fmla="*/ 485932 w 725247"/>
                <a:gd name="connsiteY16" fmla="*/ 8466 h 1087966"/>
                <a:gd name="connsiteX0" fmla="*/ 624477 w 725247"/>
                <a:gd name="connsiteY0" fmla="*/ 664248 h 1087966"/>
                <a:gd name="connsiteX1" fmla="*/ 525818 w 725247"/>
                <a:gd name="connsiteY1" fmla="*/ 8466 h 1087966"/>
                <a:gd name="connsiteX2" fmla="*/ 525818 w 725247"/>
                <a:gd name="connsiteY2" fmla="*/ 8466 h 1087966"/>
                <a:gd name="connsiteX3" fmla="*/ 585647 w 725247"/>
                <a:gd name="connsiteY3" fmla="*/ 8466 h 1087966"/>
                <a:gd name="connsiteX4" fmla="*/ 725247 w 725247"/>
                <a:gd name="connsiteY4" fmla="*/ 8466 h 1087966"/>
                <a:gd name="connsiteX5" fmla="*/ 725247 w 725247"/>
                <a:gd name="connsiteY5" fmla="*/ 434109 h 1087966"/>
                <a:gd name="connsiteX6" fmla="*/ 725247 w 725247"/>
                <a:gd name="connsiteY6" fmla="*/ 434109 h 1087966"/>
                <a:gd name="connsiteX7" fmla="*/ 725247 w 725247"/>
                <a:gd name="connsiteY7" fmla="*/ 616527 h 1087966"/>
                <a:gd name="connsiteX8" fmla="*/ 725247 w 725247"/>
                <a:gd name="connsiteY8" fmla="*/ 738139 h 1087966"/>
                <a:gd name="connsiteX9" fmla="*/ 585647 w 725247"/>
                <a:gd name="connsiteY9" fmla="*/ 738139 h 1087966"/>
                <a:gd name="connsiteX10" fmla="*/ 525818 w 725247"/>
                <a:gd name="connsiteY10" fmla="*/ 738139 h 1087966"/>
                <a:gd name="connsiteX11" fmla="*/ 525818 w 725247"/>
                <a:gd name="connsiteY11" fmla="*/ 738139 h 1087966"/>
                <a:gd name="connsiteX12" fmla="*/ 485932 w 725247"/>
                <a:gd name="connsiteY12" fmla="*/ 738139 h 1087966"/>
                <a:gd name="connsiteX13" fmla="*/ 495169 w 725247"/>
                <a:gd name="connsiteY13" fmla="*/ 755072 h 1087966"/>
                <a:gd name="connsiteX14" fmla="*/ 0 w 725247"/>
                <a:gd name="connsiteY14" fmla="*/ 1087966 h 1087966"/>
                <a:gd name="connsiteX15" fmla="*/ 541351 w 725247"/>
                <a:gd name="connsiteY15" fmla="*/ 0 h 1087966"/>
                <a:gd name="connsiteX16" fmla="*/ 624477 w 725247"/>
                <a:gd name="connsiteY16" fmla="*/ 664248 h 1087966"/>
                <a:gd name="connsiteX0" fmla="*/ 901699 w 1002469"/>
                <a:gd name="connsiteY0" fmla="*/ 664248 h 1773766"/>
                <a:gd name="connsiteX1" fmla="*/ 803040 w 1002469"/>
                <a:gd name="connsiteY1" fmla="*/ 8466 h 1773766"/>
                <a:gd name="connsiteX2" fmla="*/ 803040 w 1002469"/>
                <a:gd name="connsiteY2" fmla="*/ 8466 h 1773766"/>
                <a:gd name="connsiteX3" fmla="*/ 862869 w 1002469"/>
                <a:gd name="connsiteY3" fmla="*/ 8466 h 1773766"/>
                <a:gd name="connsiteX4" fmla="*/ 1002469 w 1002469"/>
                <a:gd name="connsiteY4" fmla="*/ 8466 h 1773766"/>
                <a:gd name="connsiteX5" fmla="*/ 1002469 w 1002469"/>
                <a:gd name="connsiteY5" fmla="*/ 434109 h 1773766"/>
                <a:gd name="connsiteX6" fmla="*/ 1002469 w 1002469"/>
                <a:gd name="connsiteY6" fmla="*/ 434109 h 1773766"/>
                <a:gd name="connsiteX7" fmla="*/ 1002469 w 1002469"/>
                <a:gd name="connsiteY7" fmla="*/ 616527 h 1773766"/>
                <a:gd name="connsiteX8" fmla="*/ 1002469 w 1002469"/>
                <a:gd name="connsiteY8" fmla="*/ 738139 h 1773766"/>
                <a:gd name="connsiteX9" fmla="*/ 862869 w 1002469"/>
                <a:gd name="connsiteY9" fmla="*/ 738139 h 1773766"/>
                <a:gd name="connsiteX10" fmla="*/ 803040 w 1002469"/>
                <a:gd name="connsiteY10" fmla="*/ 738139 h 1773766"/>
                <a:gd name="connsiteX11" fmla="*/ 803040 w 1002469"/>
                <a:gd name="connsiteY11" fmla="*/ 738139 h 1773766"/>
                <a:gd name="connsiteX12" fmla="*/ 763154 w 1002469"/>
                <a:gd name="connsiteY12" fmla="*/ 738139 h 1773766"/>
                <a:gd name="connsiteX13" fmla="*/ 772391 w 1002469"/>
                <a:gd name="connsiteY13" fmla="*/ 755072 h 1773766"/>
                <a:gd name="connsiteX14" fmla="*/ 0 w 1002469"/>
                <a:gd name="connsiteY14" fmla="*/ 1773766 h 1773766"/>
                <a:gd name="connsiteX15" fmla="*/ 818573 w 1002469"/>
                <a:gd name="connsiteY15" fmla="*/ 0 h 1773766"/>
                <a:gd name="connsiteX16" fmla="*/ 901699 w 1002469"/>
                <a:gd name="connsiteY16" fmla="*/ 664248 h 1773766"/>
                <a:gd name="connsiteX0" fmla="*/ 901699 w 1002469"/>
                <a:gd name="connsiteY0" fmla="*/ 664248 h 1773766"/>
                <a:gd name="connsiteX1" fmla="*/ 803040 w 1002469"/>
                <a:gd name="connsiteY1" fmla="*/ 8466 h 1773766"/>
                <a:gd name="connsiteX2" fmla="*/ 803040 w 1002469"/>
                <a:gd name="connsiteY2" fmla="*/ 8466 h 1773766"/>
                <a:gd name="connsiteX3" fmla="*/ 862869 w 1002469"/>
                <a:gd name="connsiteY3" fmla="*/ 8466 h 1773766"/>
                <a:gd name="connsiteX4" fmla="*/ 1002469 w 1002469"/>
                <a:gd name="connsiteY4" fmla="*/ 8466 h 1773766"/>
                <a:gd name="connsiteX5" fmla="*/ 1002469 w 1002469"/>
                <a:gd name="connsiteY5" fmla="*/ 434109 h 1773766"/>
                <a:gd name="connsiteX6" fmla="*/ 1002469 w 1002469"/>
                <a:gd name="connsiteY6" fmla="*/ 434109 h 1773766"/>
                <a:gd name="connsiteX7" fmla="*/ 1002469 w 1002469"/>
                <a:gd name="connsiteY7" fmla="*/ 616527 h 1773766"/>
                <a:gd name="connsiteX8" fmla="*/ 1002469 w 1002469"/>
                <a:gd name="connsiteY8" fmla="*/ 738139 h 1773766"/>
                <a:gd name="connsiteX9" fmla="*/ 862869 w 1002469"/>
                <a:gd name="connsiteY9" fmla="*/ 738139 h 1773766"/>
                <a:gd name="connsiteX10" fmla="*/ 803040 w 1002469"/>
                <a:gd name="connsiteY10" fmla="*/ 738139 h 1773766"/>
                <a:gd name="connsiteX11" fmla="*/ 803040 w 1002469"/>
                <a:gd name="connsiteY11" fmla="*/ 738139 h 1773766"/>
                <a:gd name="connsiteX12" fmla="*/ 763154 w 1002469"/>
                <a:gd name="connsiteY12" fmla="*/ 738139 h 1773766"/>
                <a:gd name="connsiteX13" fmla="*/ 809194 w 1002469"/>
                <a:gd name="connsiteY13" fmla="*/ 919732 h 1773766"/>
                <a:gd name="connsiteX14" fmla="*/ 0 w 1002469"/>
                <a:gd name="connsiteY14" fmla="*/ 1773766 h 1773766"/>
                <a:gd name="connsiteX15" fmla="*/ 818573 w 1002469"/>
                <a:gd name="connsiteY15" fmla="*/ 0 h 1773766"/>
                <a:gd name="connsiteX16" fmla="*/ 901699 w 1002469"/>
                <a:gd name="connsiteY16" fmla="*/ 664248 h 1773766"/>
                <a:gd name="connsiteX0" fmla="*/ 901699 w 1002469"/>
                <a:gd name="connsiteY0" fmla="*/ 664248 h 1773766"/>
                <a:gd name="connsiteX1" fmla="*/ 803040 w 1002469"/>
                <a:gd name="connsiteY1" fmla="*/ 8466 h 1773766"/>
                <a:gd name="connsiteX2" fmla="*/ 803040 w 1002469"/>
                <a:gd name="connsiteY2" fmla="*/ 8466 h 1773766"/>
                <a:gd name="connsiteX3" fmla="*/ 862869 w 1002469"/>
                <a:gd name="connsiteY3" fmla="*/ 8466 h 1773766"/>
                <a:gd name="connsiteX4" fmla="*/ 1002469 w 1002469"/>
                <a:gd name="connsiteY4" fmla="*/ 8466 h 1773766"/>
                <a:gd name="connsiteX5" fmla="*/ 1002469 w 1002469"/>
                <a:gd name="connsiteY5" fmla="*/ 434109 h 1773766"/>
                <a:gd name="connsiteX6" fmla="*/ 1002469 w 1002469"/>
                <a:gd name="connsiteY6" fmla="*/ 434109 h 1773766"/>
                <a:gd name="connsiteX7" fmla="*/ 1002469 w 1002469"/>
                <a:gd name="connsiteY7" fmla="*/ 616527 h 1773766"/>
                <a:gd name="connsiteX8" fmla="*/ 1002469 w 1002469"/>
                <a:gd name="connsiteY8" fmla="*/ 738139 h 1773766"/>
                <a:gd name="connsiteX9" fmla="*/ 862869 w 1002469"/>
                <a:gd name="connsiteY9" fmla="*/ 738139 h 1773766"/>
                <a:gd name="connsiteX10" fmla="*/ 803040 w 1002469"/>
                <a:gd name="connsiteY10" fmla="*/ 738139 h 1773766"/>
                <a:gd name="connsiteX11" fmla="*/ 803040 w 1002469"/>
                <a:gd name="connsiteY11" fmla="*/ 738139 h 1773766"/>
                <a:gd name="connsiteX12" fmla="*/ 882764 w 1002469"/>
                <a:gd name="connsiteY12" fmla="*/ 729906 h 1773766"/>
                <a:gd name="connsiteX13" fmla="*/ 809194 w 1002469"/>
                <a:gd name="connsiteY13" fmla="*/ 919732 h 1773766"/>
                <a:gd name="connsiteX14" fmla="*/ 0 w 1002469"/>
                <a:gd name="connsiteY14" fmla="*/ 1773766 h 1773766"/>
                <a:gd name="connsiteX15" fmla="*/ 818573 w 1002469"/>
                <a:gd name="connsiteY15" fmla="*/ 0 h 1773766"/>
                <a:gd name="connsiteX16" fmla="*/ 901699 w 1002469"/>
                <a:gd name="connsiteY16" fmla="*/ 664248 h 1773766"/>
                <a:gd name="connsiteX0" fmla="*/ 901699 w 1002469"/>
                <a:gd name="connsiteY0" fmla="*/ 664248 h 1773766"/>
                <a:gd name="connsiteX1" fmla="*/ 803040 w 1002469"/>
                <a:gd name="connsiteY1" fmla="*/ 8466 h 1773766"/>
                <a:gd name="connsiteX2" fmla="*/ 803040 w 1002469"/>
                <a:gd name="connsiteY2" fmla="*/ 8466 h 1773766"/>
                <a:gd name="connsiteX3" fmla="*/ 862869 w 1002469"/>
                <a:gd name="connsiteY3" fmla="*/ 8466 h 1773766"/>
                <a:gd name="connsiteX4" fmla="*/ 1002469 w 1002469"/>
                <a:gd name="connsiteY4" fmla="*/ 8466 h 1773766"/>
                <a:gd name="connsiteX5" fmla="*/ 1002469 w 1002469"/>
                <a:gd name="connsiteY5" fmla="*/ 434109 h 1773766"/>
                <a:gd name="connsiteX6" fmla="*/ 864458 w 1002469"/>
                <a:gd name="connsiteY6" fmla="*/ 434109 h 1773766"/>
                <a:gd name="connsiteX7" fmla="*/ 1002469 w 1002469"/>
                <a:gd name="connsiteY7" fmla="*/ 616527 h 1773766"/>
                <a:gd name="connsiteX8" fmla="*/ 1002469 w 1002469"/>
                <a:gd name="connsiteY8" fmla="*/ 738139 h 1773766"/>
                <a:gd name="connsiteX9" fmla="*/ 862869 w 1002469"/>
                <a:gd name="connsiteY9" fmla="*/ 738139 h 1773766"/>
                <a:gd name="connsiteX10" fmla="*/ 803040 w 1002469"/>
                <a:gd name="connsiteY10" fmla="*/ 738139 h 1773766"/>
                <a:gd name="connsiteX11" fmla="*/ 803040 w 1002469"/>
                <a:gd name="connsiteY11" fmla="*/ 738139 h 1773766"/>
                <a:gd name="connsiteX12" fmla="*/ 882764 w 1002469"/>
                <a:gd name="connsiteY12" fmla="*/ 729906 h 1773766"/>
                <a:gd name="connsiteX13" fmla="*/ 809194 w 1002469"/>
                <a:gd name="connsiteY13" fmla="*/ 919732 h 1773766"/>
                <a:gd name="connsiteX14" fmla="*/ 0 w 1002469"/>
                <a:gd name="connsiteY14" fmla="*/ 1773766 h 1773766"/>
                <a:gd name="connsiteX15" fmla="*/ 818573 w 1002469"/>
                <a:gd name="connsiteY15" fmla="*/ 0 h 1773766"/>
                <a:gd name="connsiteX16" fmla="*/ 901699 w 1002469"/>
                <a:gd name="connsiteY16" fmla="*/ 664248 h 1773766"/>
                <a:gd name="connsiteX0" fmla="*/ 901699 w 1002469"/>
                <a:gd name="connsiteY0" fmla="*/ 664248 h 1773766"/>
                <a:gd name="connsiteX1" fmla="*/ 803040 w 1002469"/>
                <a:gd name="connsiteY1" fmla="*/ 8466 h 1773766"/>
                <a:gd name="connsiteX2" fmla="*/ 803040 w 1002469"/>
                <a:gd name="connsiteY2" fmla="*/ 8466 h 1773766"/>
                <a:gd name="connsiteX3" fmla="*/ 862869 w 1002469"/>
                <a:gd name="connsiteY3" fmla="*/ 8466 h 1773766"/>
                <a:gd name="connsiteX4" fmla="*/ 1002469 w 1002469"/>
                <a:gd name="connsiteY4" fmla="*/ 8466 h 1773766"/>
                <a:gd name="connsiteX5" fmla="*/ 1002469 w 1002469"/>
                <a:gd name="connsiteY5" fmla="*/ 434109 h 1773766"/>
                <a:gd name="connsiteX6" fmla="*/ 864458 w 1002469"/>
                <a:gd name="connsiteY6" fmla="*/ 434109 h 1773766"/>
                <a:gd name="connsiteX7" fmla="*/ 910461 w 1002469"/>
                <a:gd name="connsiteY7" fmla="*/ 591828 h 1773766"/>
                <a:gd name="connsiteX8" fmla="*/ 1002469 w 1002469"/>
                <a:gd name="connsiteY8" fmla="*/ 738139 h 1773766"/>
                <a:gd name="connsiteX9" fmla="*/ 862869 w 1002469"/>
                <a:gd name="connsiteY9" fmla="*/ 738139 h 1773766"/>
                <a:gd name="connsiteX10" fmla="*/ 803040 w 1002469"/>
                <a:gd name="connsiteY10" fmla="*/ 738139 h 1773766"/>
                <a:gd name="connsiteX11" fmla="*/ 803040 w 1002469"/>
                <a:gd name="connsiteY11" fmla="*/ 738139 h 1773766"/>
                <a:gd name="connsiteX12" fmla="*/ 882764 w 1002469"/>
                <a:gd name="connsiteY12" fmla="*/ 729906 h 1773766"/>
                <a:gd name="connsiteX13" fmla="*/ 809194 w 1002469"/>
                <a:gd name="connsiteY13" fmla="*/ 919732 h 1773766"/>
                <a:gd name="connsiteX14" fmla="*/ 0 w 1002469"/>
                <a:gd name="connsiteY14" fmla="*/ 1773766 h 1773766"/>
                <a:gd name="connsiteX15" fmla="*/ 818573 w 1002469"/>
                <a:gd name="connsiteY15" fmla="*/ 0 h 1773766"/>
                <a:gd name="connsiteX16" fmla="*/ 901699 w 1002469"/>
                <a:gd name="connsiteY16" fmla="*/ 664248 h 1773766"/>
                <a:gd name="connsiteX0" fmla="*/ 901699 w 1002469"/>
                <a:gd name="connsiteY0" fmla="*/ 664248 h 1773766"/>
                <a:gd name="connsiteX1" fmla="*/ 803040 w 1002469"/>
                <a:gd name="connsiteY1" fmla="*/ 8466 h 1773766"/>
                <a:gd name="connsiteX2" fmla="*/ 803040 w 1002469"/>
                <a:gd name="connsiteY2" fmla="*/ 8466 h 1773766"/>
                <a:gd name="connsiteX3" fmla="*/ 862869 w 1002469"/>
                <a:gd name="connsiteY3" fmla="*/ 8466 h 1773766"/>
                <a:gd name="connsiteX4" fmla="*/ 1002469 w 1002469"/>
                <a:gd name="connsiteY4" fmla="*/ 8466 h 1773766"/>
                <a:gd name="connsiteX5" fmla="*/ 1002469 w 1002469"/>
                <a:gd name="connsiteY5" fmla="*/ 434109 h 1773766"/>
                <a:gd name="connsiteX6" fmla="*/ 864458 w 1002469"/>
                <a:gd name="connsiteY6" fmla="*/ 434109 h 1773766"/>
                <a:gd name="connsiteX7" fmla="*/ 910461 w 1002469"/>
                <a:gd name="connsiteY7" fmla="*/ 591828 h 1773766"/>
                <a:gd name="connsiteX8" fmla="*/ 956465 w 1002469"/>
                <a:gd name="connsiteY8" fmla="*/ 647576 h 1773766"/>
                <a:gd name="connsiteX9" fmla="*/ 862869 w 1002469"/>
                <a:gd name="connsiteY9" fmla="*/ 738139 h 1773766"/>
                <a:gd name="connsiteX10" fmla="*/ 803040 w 1002469"/>
                <a:gd name="connsiteY10" fmla="*/ 738139 h 1773766"/>
                <a:gd name="connsiteX11" fmla="*/ 803040 w 1002469"/>
                <a:gd name="connsiteY11" fmla="*/ 738139 h 1773766"/>
                <a:gd name="connsiteX12" fmla="*/ 882764 w 1002469"/>
                <a:gd name="connsiteY12" fmla="*/ 729906 h 1773766"/>
                <a:gd name="connsiteX13" fmla="*/ 809194 w 1002469"/>
                <a:gd name="connsiteY13" fmla="*/ 919732 h 1773766"/>
                <a:gd name="connsiteX14" fmla="*/ 0 w 1002469"/>
                <a:gd name="connsiteY14" fmla="*/ 1773766 h 1773766"/>
                <a:gd name="connsiteX15" fmla="*/ 818573 w 1002469"/>
                <a:gd name="connsiteY15" fmla="*/ 0 h 1773766"/>
                <a:gd name="connsiteX16" fmla="*/ 901699 w 1002469"/>
                <a:gd name="connsiteY16" fmla="*/ 664248 h 1773766"/>
                <a:gd name="connsiteX0" fmla="*/ 901699 w 1002469"/>
                <a:gd name="connsiteY0" fmla="*/ 664248 h 1773766"/>
                <a:gd name="connsiteX1" fmla="*/ 803040 w 1002469"/>
                <a:gd name="connsiteY1" fmla="*/ 8466 h 1773766"/>
                <a:gd name="connsiteX2" fmla="*/ 803040 w 1002469"/>
                <a:gd name="connsiteY2" fmla="*/ 8466 h 1773766"/>
                <a:gd name="connsiteX3" fmla="*/ 862869 w 1002469"/>
                <a:gd name="connsiteY3" fmla="*/ 8466 h 1773766"/>
                <a:gd name="connsiteX4" fmla="*/ 1002469 w 1002469"/>
                <a:gd name="connsiteY4" fmla="*/ 8466 h 1773766"/>
                <a:gd name="connsiteX5" fmla="*/ 892061 w 1002469"/>
                <a:gd name="connsiteY5" fmla="*/ 228284 h 1773766"/>
                <a:gd name="connsiteX6" fmla="*/ 864458 w 1002469"/>
                <a:gd name="connsiteY6" fmla="*/ 434109 h 1773766"/>
                <a:gd name="connsiteX7" fmla="*/ 910461 w 1002469"/>
                <a:gd name="connsiteY7" fmla="*/ 591828 h 1773766"/>
                <a:gd name="connsiteX8" fmla="*/ 956465 w 1002469"/>
                <a:gd name="connsiteY8" fmla="*/ 647576 h 1773766"/>
                <a:gd name="connsiteX9" fmla="*/ 862869 w 1002469"/>
                <a:gd name="connsiteY9" fmla="*/ 738139 h 1773766"/>
                <a:gd name="connsiteX10" fmla="*/ 803040 w 1002469"/>
                <a:gd name="connsiteY10" fmla="*/ 738139 h 1773766"/>
                <a:gd name="connsiteX11" fmla="*/ 803040 w 1002469"/>
                <a:gd name="connsiteY11" fmla="*/ 738139 h 1773766"/>
                <a:gd name="connsiteX12" fmla="*/ 882764 w 1002469"/>
                <a:gd name="connsiteY12" fmla="*/ 729906 h 1773766"/>
                <a:gd name="connsiteX13" fmla="*/ 809194 w 1002469"/>
                <a:gd name="connsiteY13" fmla="*/ 919732 h 1773766"/>
                <a:gd name="connsiteX14" fmla="*/ 0 w 1002469"/>
                <a:gd name="connsiteY14" fmla="*/ 1773766 h 1773766"/>
                <a:gd name="connsiteX15" fmla="*/ 818573 w 1002469"/>
                <a:gd name="connsiteY15" fmla="*/ 0 h 1773766"/>
                <a:gd name="connsiteX16" fmla="*/ 901699 w 1002469"/>
                <a:gd name="connsiteY16" fmla="*/ 664248 h 1773766"/>
                <a:gd name="connsiteX0" fmla="*/ 901699 w 1002469"/>
                <a:gd name="connsiteY0" fmla="*/ 664248 h 1773766"/>
                <a:gd name="connsiteX1" fmla="*/ 803040 w 1002469"/>
                <a:gd name="connsiteY1" fmla="*/ 8466 h 1773766"/>
                <a:gd name="connsiteX2" fmla="*/ 803040 w 1002469"/>
                <a:gd name="connsiteY2" fmla="*/ 8466 h 1773766"/>
                <a:gd name="connsiteX3" fmla="*/ 862869 w 1002469"/>
                <a:gd name="connsiteY3" fmla="*/ 8466 h 1773766"/>
                <a:gd name="connsiteX4" fmla="*/ 1002469 w 1002469"/>
                <a:gd name="connsiteY4" fmla="*/ 8466 h 1773766"/>
                <a:gd name="connsiteX5" fmla="*/ 892061 w 1002469"/>
                <a:gd name="connsiteY5" fmla="*/ 228284 h 1773766"/>
                <a:gd name="connsiteX6" fmla="*/ 864458 w 1002469"/>
                <a:gd name="connsiteY6" fmla="*/ 434109 h 1773766"/>
                <a:gd name="connsiteX7" fmla="*/ 910461 w 1002469"/>
                <a:gd name="connsiteY7" fmla="*/ 591828 h 1773766"/>
                <a:gd name="connsiteX8" fmla="*/ 956465 w 1002469"/>
                <a:gd name="connsiteY8" fmla="*/ 647576 h 1773766"/>
                <a:gd name="connsiteX9" fmla="*/ 862869 w 1002469"/>
                <a:gd name="connsiteY9" fmla="*/ 738139 h 1773766"/>
                <a:gd name="connsiteX10" fmla="*/ 803040 w 1002469"/>
                <a:gd name="connsiteY10" fmla="*/ 738139 h 1773766"/>
                <a:gd name="connsiteX11" fmla="*/ 803040 w 1002469"/>
                <a:gd name="connsiteY11" fmla="*/ 738139 h 1773766"/>
                <a:gd name="connsiteX12" fmla="*/ 882764 w 1002469"/>
                <a:gd name="connsiteY12" fmla="*/ 729906 h 1773766"/>
                <a:gd name="connsiteX13" fmla="*/ 809194 w 1002469"/>
                <a:gd name="connsiteY13" fmla="*/ 919732 h 1773766"/>
                <a:gd name="connsiteX14" fmla="*/ 0 w 1002469"/>
                <a:gd name="connsiteY14" fmla="*/ 1773766 h 1773766"/>
                <a:gd name="connsiteX15" fmla="*/ 818573 w 1002469"/>
                <a:gd name="connsiteY15" fmla="*/ 0 h 1773766"/>
                <a:gd name="connsiteX16" fmla="*/ 901699 w 1002469"/>
                <a:gd name="connsiteY16" fmla="*/ 664248 h 1773766"/>
                <a:gd name="connsiteX0" fmla="*/ 901699 w 1002469"/>
                <a:gd name="connsiteY0" fmla="*/ 664248 h 1773766"/>
                <a:gd name="connsiteX1" fmla="*/ 803040 w 1002469"/>
                <a:gd name="connsiteY1" fmla="*/ 8466 h 1773766"/>
                <a:gd name="connsiteX2" fmla="*/ 803040 w 1002469"/>
                <a:gd name="connsiteY2" fmla="*/ 8466 h 1773766"/>
                <a:gd name="connsiteX3" fmla="*/ 862869 w 1002469"/>
                <a:gd name="connsiteY3" fmla="*/ 8466 h 1773766"/>
                <a:gd name="connsiteX4" fmla="*/ 1002469 w 1002469"/>
                <a:gd name="connsiteY4" fmla="*/ 8466 h 1773766"/>
                <a:gd name="connsiteX5" fmla="*/ 846057 w 1002469"/>
                <a:gd name="connsiteY5" fmla="*/ 211818 h 1773766"/>
                <a:gd name="connsiteX6" fmla="*/ 864458 w 1002469"/>
                <a:gd name="connsiteY6" fmla="*/ 434109 h 1773766"/>
                <a:gd name="connsiteX7" fmla="*/ 910461 w 1002469"/>
                <a:gd name="connsiteY7" fmla="*/ 591828 h 1773766"/>
                <a:gd name="connsiteX8" fmla="*/ 956465 w 1002469"/>
                <a:gd name="connsiteY8" fmla="*/ 647576 h 1773766"/>
                <a:gd name="connsiteX9" fmla="*/ 862869 w 1002469"/>
                <a:gd name="connsiteY9" fmla="*/ 738139 h 1773766"/>
                <a:gd name="connsiteX10" fmla="*/ 803040 w 1002469"/>
                <a:gd name="connsiteY10" fmla="*/ 738139 h 1773766"/>
                <a:gd name="connsiteX11" fmla="*/ 803040 w 1002469"/>
                <a:gd name="connsiteY11" fmla="*/ 738139 h 1773766"/>
                <a:gd name="connsiteX12" fmla="*/ 882764 w 1002469"/>
                <a:gd name="connsiteY12" fmla="*/ 729906 h 1773766"/>
                <a:gd name="connsiteX13" fmla="*/ 809194 w 1002469"/>
                <a:gd name="connsiteY13" fmla="*/ 919732 h 1773766"/>
                <a:gd name="connsiteX14" fmla="*/ 0 w 1002469"/>
                <a:gd name="connsiteY14" fmla="*/ 1773766 h 1773766"/>
                <a:gd name="connsiteX15" fmla="*/ 818573 w 1002469"/>
                <a:gd name="connsiteY15" fmla="*/ 0 h 1773766"/>
                <a:gd name="connsiteX16" fmla="*/ 901699 w 1002469"/>
                <a:gd name="connsiteY16" fmla="*/ 664248 h 1773766"/>
                <a:gd name="connsiteX0" fmla="*/ 901699 w 1002469"/>
                <a:gd name="connsiteY0" fmla="*/ 655782 h 1765300"/>
                <a:gd name="connsiteX1" fmla="*/ 803040 w 1002469"/>
                <a:gd name="connsiteY1" fmla="*/ 0 h 1765300"/>
                <a:gd name="connsiteX2" fmla="*/ 803040 w 1002469"/>
                <a:gd name="connsiteY2" fmla="*/ 0 h 1765300"/>
                <a:gd name="connsiteX3" fmla="*/ 862869 w 1002469"/>
                <a:gd name="connsiteY3" fmla="*/ 0 h 1765300"/>
                <a:gd name="connsiteX4" fmla="*/ 1002469 w 1002469"/>
                <a:gd name="connsiteY4" fmla="*/ 0 h 1765300"/>
                <a:gd name="connsiteX5" fmla="*/ 846057 w 1002469"/>
                <a:gd name="connsiteY5" fmla="*/ 203352 h 1765300"/>
                <a:gd name="connsiteX6" fmla="*/ 864458 w 1002469"/>
                <a:gd name="connsiteY6" fmla="*/ 425643 h 1765300"/>
                <a:gd name="connsiteX7" fmla="*/ 910461 w 1002469"/>
                <a:gd name="connsiteY7" fmla="*/ 583362 h 1765300"/>
                <a:gd name="connsiteX8" fmla="*/ 956465 w 1002469"/>
                <a:gd name="connsiteY8" fmla="*/ 639110 h 1765300"/>
                <a:gd name="connsiteX9" fmla="*/ 862869 w 1002469"/>
                <a:gd name="connsiteY9" fmla="*/ 729673 h 1765300"/>
                <a:gd name="connsiteX10" fmla="*/ 803040 w 1002469"/>
                <a:gd name="connsiteY10" fmla="*/ 729673 h 1765300"/>
                <a:gd name="connsiteX11" fmla="*/ 803040 w 1002469"/>
                <a:gd name="connsiteY11" fmla="*/ 729673 h 1765300"/>
                <a:gd name="connsiteX12" fmla="*/ 882764 w 1002469"/>
                <a:gd name="connsiteY12" fmla="*/ 721440 h 1765300"/>
                <a:gd name="connsiteX13" fmla="*/ 809194 w 1002469"/>
                <a:gd name="connsiteY13" fmla="*/ 911266 h 1765300"/>
                <a:gd name="connsiteX14" fmla="*/ 0 w 1002469"/>
                <a:gd name="connsiteY14" fmla="*/ 1765300 h 1765300"/>
                <a:gd name="connsiteX15" fmla="*/ 836974 w 1002469"/>
                <a:gd name="connsiteY15" fmla="*/ 16233 h 1765300"/>
                <a:gd name="connsiteX16" fmla="*/ 901699 w 1002469"/>
                <a:gd name="connsiteY16" fmla="*/ 655782 h 1765300"/>
                <a:gd name="connsiteX0" fmla="*/ 901699 w 1002469"/>
                <a:gd name="connsiteY0" fmla="*/ 655782 h 1765300"/>
                <a:gd name="connsiteX1" fmla="*/ 803040 w 1002469"/>
                <a:gd name="connsiteY1" fmla="*/ 0 h 1765300"/>
                <a:gd name="connsiteX2" fmla="*/ 803040 w 1002469"/>
                <a:gd name="connsiteY2" fmla="*/ 0 h 1765300"/>
                <a:gd name="connsiteX3" fmla="*/ 862869 w 1002469"/>
                <a:gd name="connsiteY3" fmla="*/ 0 h 1765300"/>
                <a:gd name="connsiteX4" fmla="*/ 1002469 w 1002469"/>
                <a:gd name="connsiteY4" fmla="*/ 0 h 1765300"/>
                <a:gd name="connsiteX5" fmla="*/ 846057 w 1002469"/>
                <a:gd name="connsiteY5" fmla="*/ 203352 h 1765300"/>
                <a:gd name="connsiteX6" fmla="*/ 864458 w 1002469"/>
                <a:gd name="connsiteY6" fmla="*/ 425643 h 1765300"/>
                <a:gd name="connsiteX7" fmla="*/ 910461 w 1002469"/>
                <a:gd name="connsiteY7" fmla="*/ 583362 h 1765300"/>
                <a:gd name="connsiteX8" fmla="*/ 956465 w 1002469"/>
                <a:gd name="connsiteY8" fmla="*/ 639110 h 1765300"/>
                <a:gd name="connsiteX9" fmla="*/ 862869 w 1002469"/>
                <a:gd name="connsiteY9" fmla="*/ 729673 h 1765300"/>
                <a:gd name="connsiteX10" fmla="*/ 803040 w 1002469"/>
                <a:gd name="connsiteY10" fmla="*/ 729673 h 1765300"/>
                <a:gd name="connsiteX11" fmla="*/ 803040 w 1002469"/>
                <a:gd name="connsiteY11" fmla="*/ 729673 h 1765300"/>
                <a:gd name="connsiteX12" fmla="*/ 882764 w 1002469"/>
                <a:gd name="connsiteY12" fmla="*/ 721440 h 1765300"/>
                <a:gd name="connsiteX13" fmla="*/ 809194 w 1002469"/>
                <a:gd name="connsiteY13" fmla="*/ 911266 h 1765300"/>
                <a:gd name="connsiteX14" fmla="*/ 0 w 1002469"/>
                <a:gd name="connsiteY14" fmla="*/ 1765300 h 1765300"/>
                <a:gd name="connsiteX15" fmla="*/ 797371 w 1002469"/>
                <a:gd name="connsiteY15" fmla="*/ 7373 h 1765300"/>
                <a:gd name="connsiteX16" fmla="*/ 901699 w 1002469"/>
                <a:gd name="connsiteY16" fmla="*/ 655782 h 1765300"/>
                <a:gd name="connsiteX0" fmla="*/ 901699 w 1002469"/>
                <a:gd name="connsiteY0" fmla="*/ 655782 h 1769549"/>
                <a:gd name="connsiteX1" fmla="*/ 803040 w 1002469"/>
                <a:gd name="connsiteY1" fmla="*/ 0 h 1769549"/>
                <a:gd name="connsiteX2" fmla="*/ 803040 w 1002469"/>
                <a:gd name="connsiteY2" fmla="*/ 0 h 1769549"/>
                <a:gd name="connsiteX3" fmla="*/ 862869 w 1002469"/>
                <a:gd name="connsiteY3" fmla="*/ 0 h 1769549"/>
                <a:gd name="connsiteX4" fmla="*/ 1002469 w 1002469"/>
                <a:gd name="connsiteY4" fmla="*/ 0 h 1769549"/>
                <a:gd name="connsiteX5" fmla="*/ 846057 w 1002469"/>
                <a:gd name="connsiteY5" fmla="*/ 203352 h 1769549"/>
                <a:gd name="connsiteX6" fmla="*/ 864458 w 1002469"/>
                <a:gd name="connsiteY6" fmla="*/ 425643 h 1769549"/>
                <a:gd name="connsiteX7" fmla="*/ 910461 w 1002469"/>
                <a:gd name="connsiteY7" fmla="*/ 583362 h 1769549"/>
                <a:gd name="connsiteX8" fmla="*/ 956465 w 1002469"/>
                <a:gd name="connsiteY8" fmla="*/ 639110 h 1769549"/>
                <a:gd name="connsiteX9" fmla="*/ 862869 w 1002469"/>
                <a:gd name="connsiteY9" fmla="*/ 729673 h 1769549"/>
                <a:gd name="connsiteX10" fmla="*/ 803040 w 1002469"/>
                <a:gd name="connsiteY10" fmla="*/ 729673 h 1769549"/>
                <a:gd name="connsiteX11" fmla="*/ 803040 w 1002469"/>
                <a:gd name="connsiteY11" fmla="*/ 729673 h 1769549"/>
                <a:gd name="connsiteX12" fmla="*/ 882764 w 1002469"/>
                <a:gd name="connsiteY12" fmla="*/ 721440 h 1769549"/>
                <a:gd name="connsiteX13" fmla="*/ 809194 w 1002469"/>
                <a:gd name="connsiteY13" fmla="*/ 911266 h 1769549"/>
                <a:gd name="connsiteX14" fmla="*/ 0 w 1002469"/>
                <a:gd name="connsiteY14" fmla="*/ 1769549 h 1769549"/>
                <a:gd name="connsiteX15" fmla="*/ 797371 w 1002469"/>
                <a:gd name="connsiteY15" fmla="*/ 7373 h 1769549"/>
                <a:gd name="connsiteX16" fmla="*/ 901699 w 1002469"/>
                <a:gd name="connsiteY16" fmla="*/ 655782 h 1769549"/>
                <a:gd name="connsiteX0" fmla="*/ 901699 w 1002469"/>
                <a:gd name="connsiteY0" fmla="*/ 655782 h 1769549"/>
                <a:gd name="connsiteX1" fmla="*/ 803040 w 1002469"/>
                <a:gd name="connsiteY1" fmla="*/ 0 h 1769549"/>
                <a:gd name="connsiteX2" fmla="*/ 803040 w 1002469"/>
                <a:gd name="connsiteY2" fmla="*/ 0 h 1769549"/>
                <a:gd name="connsiteX3" fmla="*/ 862869 w 1002469"/>
                <a:gd name="connsiteY3" fmla="*/ 0 h 1769549"/>
                <a:gd name="connsiteX4" fmla="*/ 1002469 w 1002469"/>
                <a:gd name="connsiteY4" fmla="*/ 0 h 1769549"/>
                <a:gd name="connsiteX5" fmla="*/ 846057 w 1002469"/>
                <a:gd name="connsiteY5" fmla="*/ 203352 h 1769549"/>
                <a:gd name="connsiteX6" fmla="*/ 864458 w 1002469"/>
                <a:gd name="connsiteY6" fmla="*/ 425643 h 1769549"/>
                <a:gd name="connsiteX7" fmla="*/ 910461 w 1002469"/>
                <a:gd name="connsiteY7" fmla="*/ 583362 h 1769549"/>
                <a:gd name="connsiteX8" fmla="*/ 956465 w 1002469"/>
                <a:gd name="connsiteY8" fmla="*/ 639110 h 1769549"/>
                <a:gd name="connsiteX9" fmla="*/ 862869 w 1002469"/>
                <a:gd name="connsiteY9" fmla="*/ 729673 h 1769549"/>
                <a:gd name="connsiteX10" fmla="*/ 803040 w 1002469"/>
                <a:gd name="connsiteY10" fmla="*/ 729673 h 1769549"/>
                <a:gd name="connsiteX11" fmla="*/ 803040 w 1002469"/>
                <a:gd name="connsiteY11" fmla="*/ 729673 h 1769549"/>
                <a:gd name="connsiteX12" fmla="*/ 882764 w 1002469"/>
                <a:gd name="connsiteY12" fmla="*/ 721440 h 1769549"/>
                <a:gd name="connsiteX13" fmla="*/ 809194 w 1002469"/>
                <a:gd name="connsiteY13" fmla="*/ 911266 h 1769549"/>
                <a:gd name="connsiteX14" fmla="*/ 0 w 1002469"/>
                <a:gd name="connsiteY14" fmla="*/ 1769549 h 1769549"/>
                <a:gd name="connsiteX15" fmla="*/ 802114 w 1002469"/>
                <a:gd name="connsiteY15" fmla="*/ 11622 h 1769549"/>
                <a:gd name="connsiteX16" fmla="*/ 901699 w 1002469"/>
                <a:gd name="connsiteY16" fmla="*/ 655782 h 1769549"/>
                <a:gd name="connsiteX0" fmla="*/ 901699 w 1002469"/>
                <a:gd name="connsiteY0" fmla="*/ 655782 h 1769549"/>
                <a:gd name="connsiteX1" fmla="*/ 803040 w 1002469"/>
                <a:gd name="connsiteY1" fmla="*/ 0 h 1769549"/>
                <a:gd name="connsiteX2" fmla="*/ 803040 w 1002469"/>
                <a:gd name="connsiteY2" fmla="*/ 0 h 1769549"/>
                <a:gd name="connsiteX3" fmla="*/ 862869 w 1002469"/>
                <a:gd name="connsiteY3" fmla="*/ 0 h 1769549"/>
                <a:gd name="connsiteX4" fmla="*/ 1002469 w 1002469"/>
                <a:gd name="connsiteY4" fmla="*/ 0 h 1769549"/>
                <a:gd name="connsiteX5" fmla="*/ 846057 w 1002469"/>
                <a:gd name="connsiteY5" fmla="*/ 203352 h 1769549"/>
                <a:gd name="connsiteX6" fmla="*/ 864458 w 1002469"/>
                <a:gd name="connsiteY6" fmla="*/ 425643 h 1769549"/>
                <a:gd name="connsiteX7" fmla="*/ 910461 w 1002469"/>
                <a:gd name="connsiteY7" fmla="*/ 583362 h 1769549"/>
                <a:gd name="connsiteX8" fmla="*/ 956465 w 1002469"/>
                <a:gd name="connsiteY8" fmla="*/ 639110 h 1769549"/>
                <a:gd name="connsiteX9" fmla="*/ 862869 w 1002469"/>
                <a:gd name="connsiteY9" fmla="*/ 729673 h 1769549"/>
                <a:gd name="connsiteX10" fmla="*/ 803040 w 1002469"/>
                <a:gd name="connsiteY10" fmla="*/ 729673 h 1769549"/>
                <a:gd name="connsiteX11" fmla="*/ 803040 w 1002469"/>
                <a:gd name="connsiteY11" fmla="*/ 729673 h 1769549"/>
                <a:gd name="connsiteX12" fmla="*/ 882764 w 1002469"/>
                <a:gd name="connsiteY12" fmla="*/ 721440 h 1769549"/>
                <a:gd name="connsiteX13" fmla="*/ 809194 w 1002469"/>
                <a:gd name="connsiteY13" fmla="*/ 911266 h 1769549"/>
                <a:gd name="connsiteX14" fmla="*/ 0 w 1002469"/>
                <a:gd name="connsiteY14" fmla="*/ 1769549 h 1769549"/>
                <a:gd name="connsiteX15" fmla="*/ 811602 w 1002469"/>
                <a:gd name="connsiteY15" fmla="*/ 7373 h 1769549"/>
                <a:gd name="connsiteX16" fmla="*/ 901699 w 1002469"/>
                <a:gd name="connsiteY16" fmla="*/ 655782 h 1769549"/>
                <a:gd name="connsiteX0" fmla="*/ 901699 w 1002469"/>
                <a:gd name="connsiteY0" fmla="*/ 655782 h 1769549"/>
                <a:gd name="connsiteX1" fmla="*/ 803040 w 1002469"/>
                <a:gd name="connsiteY1" fmla="*/ 0 h 1769549"/>
                <a:gd name="connsiteX2" fmla="*/ 803040 w 1002469"/>
                <a:gd name="connsiteY2" fmla="*/ 0 h 1769549"/>
                <a:gd name="connsiteX3" fmla="*/ 862869 w 1002469"/>
                <a:gd name="connsiteY3" fmla="*/ 0 h 1769549"/>
                <a:gd name="connsiteX4" fmla="*/ 1002469 w 1002469"/>
                <a:gd name="connsiteY4" fmla="*/ 0 h 1769549"/>
                <a:gd name="connsiteX5" fmla="*/ 846057 w 1002469"/>
                <a:gd name="connsiteY5" fmla="*/ 203352 h 1769549"/>
                <a:gd name="connsiteX6" fmla="*/ 864458 w 1002469"/>
                <a:gd name="connsiteY6" fmla="*/ 425643 h 1769549"/>
                <a:gd name="connsiteX7" fmla="*/ 910461 w 1002469"/>
                <a:gd name="connsiteY7" fmla="*/ 583362 h 1769549"/>
                <a:gd name="connsiteX8" fmla="*/ 956465 w 1002469"/>
                <a:gd name="connsiteY8" fmla="*/ 639110 h 1769549"/>
                <a:gd name="connsiteX9" fmla="*/ 862869 w 1002469"/>
                <a:gd name="connsiteY9" fmla="*/ 729673 h 1769549"/>
                <a:gd name="connsiteX10" fmla="*/ 803040 w 1002469"/>
                <a:gd name="connsiteY10" fmla="*/ 729673 h 1769549"/>
                <a:gd name="connsiteX11" fmla="*/ 803040 w 1002469"/>
                <a:gd name="connsiteY11" fmla="*/ 729673 h 1769549"/>
                <a:gd name="connsiteX12" fmla="*/ 882764 w 1002469"/>
                <a:gd name="connsiteY12" fmla="*/ 721440 h 1769549"/>
                <a:gd name="connsiteX13" fmla="*/ 809194 w 1002469"/>
                <a:gd name="connsiteY13" fmla="*/ 911266 h 1769549"/>
                <a:gd name="connsiteX14" fmla="*/ 0 w 1002469"/>
                <a:gd name="connsiteY14" fmla="*/ 1769549 h 1769549"/>
                <a:gd name="connsiteX15" fmla="*/ 773650 w 1002469"/>
                <a:gd name="connsiteY15" fmla="*/ 228273 h 1769549"/>
                <a:gd name="connsiteX16" fmla="*/ 901699 w 1002469"/>
                <a:gd name="connsiteY16" fmla="*/ 655782 h 1769549"/>
                <a:gd name="connsiteX0" fmla="*/ 901699 w 1002469"/>
                <a:gd name="connsiteY0" fmla="*/ 655782 h 1769549"/>
                <a:gd name="connsiteX1" fmla="*/ 803040 w 1002469"/>
                <a:gd name="connsiteY1" fmla="*/ 0 h 1769549"/>
                <a:gd name="connsiteX2" fmla="*/ 836248 w 1002469"/>
                <a:gd name="connsiteY2" fmla="*/ 157179 h 1769549"/>
                <a:gd name="connsiteX3" fmla="*/ 862869 w 1002469"/>
                <a:gd name="connsiteY3" fmla="*/ 0 h 1769549"/>
                <a:gd name="connsiteX4" fmla="*/ 1002469 w 1002469"/>
                <a:gd name="connsiteY4" fmla="*/ 0 h 1769549"/>
                <a:gd name="connsiteX5" fmla="*/ 846057 w 1002469"/>
                <a:gd name="connsiteY5" fmla="*/ 203352 h 1769549"/>
                <a:gd name="connsiteX6" fmla="*/ 864458 w 1002469"/>
                <a:gd name="connsiteY6" fmla="*/ 425643 h 1769549"/>
                <a:gd name="connsiteX7" fmla="*/ 910461 w 1002469"/>
                <a:gd name="connsiteY7" fmla="*/ 583362 h 1769549"/>
                <a:gd name="connsiteX8" fmla="*/ 956465 w 1002469"/>
                <a:gd name="connsiteY8" fmla="*/ 639110 h 1769549"/>
                <a:gd name="connsiteX9" fmla="*/ 862869 w 1002469"/>
                <a:gd name="connsiteY9" fmla="*/ 729673 h 1769549"/>
                <a:gd name="connsiteX10" fmla="*/ 803040 w 1002469"/>
                <a:gd name="connsiteY10" fmla="*/ 729673 h 1769549"/>
                <a:gd name="connsiteX11" fmla="*/ 803040 w 1002469"/>
                <a:gd name="connsiteY11" fmla="*/ 729673 h 1769549"/>
                <a:gd name="connsiteX12" fmla="*/ 882764 w 1002469"/>
                <a:gd name="connsiteY12" fmla="*/ 721440 h 1769549"/>
                <a:gd name="connsiteX13" fmla="*/ 809194 w 1002469"/>
                <a:gd name="connsiteY13" fmla="*/ 911266 h 1769549"/>
                <a:gd name="connsiteX14" fmla="*/ 0 w 1002469"/>
                <a:gd name="connsiteY14" fmla="*/ 1769549 h 1769549"/>
                <a:gd name="connsiteX15" fmla="*/ 773650 w 1002469"/>
                <a:gd name="connsiteY15" fmla="*/ 228273 h 1769549"/>
                <a:gd name="connsiteX16" fmla="*/ 901699 w 1002469"/>
                <a:gd name="connsiteY16" fmla="*/ 655782 h 1769549"/>
                <a:gd name="connsiteX0" fmla="*/ 901699 w 1002469"/>
                <a:gd name="connsiteY0" fmla="*/ 655782 h 1769549"/>
                <a:gd name="connsiteX1" fmla="*/ 803040 w 1002469"/>
                <a:gd name="connsiteY1" fmla="*/ 0 h 1769549"/>
                <a:gd name="connsiteX2" fmla="*/ 836248 w 1002469"/>
                <a:gd name="connsiteY2" fmla="*/ 157179 h 1769549"/>
                <a:gd name="connsiteX3" fmla="*/ 862869 w 1002469"/>
                <a:gd name="connsiteY3" fmla="*/ 101954 h 1769549"/>
                <a:gd name="connsiteX4" fmla="*/ 1002469 w 1002469"/>
                <a:gd name="connsiteY4" fmla="*/ 0 h 1769549"/>
                <a:gd name="connsiteX5" fmla="*/ 846057 w 1002469"/>
                <a:gd name="connsiteY5" fmla="*/ 203352 h 1769549"/>
                <a:gd name="connsiteX6" fmla="*/ 864458 w 1002469"/>
                <a:gd name="connsiteY6" fmla="*/ 425643 h 1769549"/>
                <a:gd name="connsiteX7" fmla="*/ 910461 w 1002469"/>
                <a:gd name="connsiteY7" fmla="*/ 583362 h 1769549"/>
                <a:gd name="connsiteX8" fmla="*/ 956465 w 1002469"/>
                <a:gd name="connsiteY8" fmla="*/ 639110 h 1769549"/>
                <a:gd name="connsiteX9" fmla="*/ 862869 w 1002469"/>
                <a:gd name="connsiteY9" fmla="*/ 729673 h 1769549"/>
                <a:gd name="connsiteX10" fmla="*/ 803040 w 1002469"/>
                <a:gd name="connsiteY10" fmla="*/ 729673 h 1769549"/>
                <a:gd name="connsiteX11" fmla="*/ 803040 w 1002469"/>
                <a:gd name="connsiteY11" fmla="*/ 729673 h 1769549"/>
                <a:gd name="connsiteX12" fmla="*/ 882764 w 1002469"/>
                <a:gd name="connsiteY12" fmla="*/ 721440 h 1769549"/>
                <a:gd name="connsiteX13" fmla="*/ 809194 w 1002469"/>
                <a:gd name="connsiteY13" fmla="*/ 911266 h 1769549"/>
                <a:gd name="connsiteX14" fmla="*/ 0 w 1002469"/>
                <a:gd name="connsiteY14" fmla="*/ 1769549 h 1769549"/>
                <a:gd name="connsiteX15" fmla="*/ 773650 w 1002469"/>
                <a:gd name="connsiteY15" fmla="*/ 228273 h 1769549"/>
                <a:gd name="connsiteX16" fmla="*/ 901699 w 1002469"/>
                <a:gd name="connsiteY16" fmla="*/ 655782 h 1769549"/>
                <a:gd name="connsiteX0" fmla="*/ 901699 w 983493"/>
                <a:gd name="connsiteY0" fmla="*/ 655782 h 1769549"/>
                <a:gd name="connsiteX1" fmla="*/ 803040 w 983493"/>
                <a:gd name="connsiteY1" fmla="*/ 0 h 1769549"/>
                <a:gd name="connsiteX2" fmla="*/ 836248 w 983493"/>
                <a:gd name="connsiteY2" fmla="*/ 157179 h 1769549"/>
                <a:gd name="connsiteX3" fmla="*/ 862869 w 983493"/>
                <a:gd name="connsiteY3" fmla="*/ 101954 h 1769549"/>
                <a:gd name="connsiteX4" fmla="*/ 983493 w 983493"/>
                <a:gd name="connsiteY4" fmla="*/ 38232 h 1769549"/>
                <a:gd name="connsiteX5" fmla="*/ 846057 w 983493"/>
                <a:gd name="connsiteY5" fmla="*/ 203352 h 1769549"/>
                <a:gd name="connsiteX6" fmla="*/ 864458 w 983493"/>
                <a:gd name="connsiteY6" fmla="*/ 425643 h 1769549"/>
                <a:gd name="connsiteX7" fmla="*/ 910461 w 983493"/>
                <a:gd name="connsiteY7" fmla="*/ 583362 h 1769549"/>
                <a:gd name="connsiteX8" fmla="*/ 956465 w 983493"/>
                <a:gd name="connsiteY8" fmla="*/ 639110 h 1769549"/>
                <a:gd name="connsiteX9" fmla="*/ 862869 w 983493"/>
                <a:gd name="connsiteY9" fmla="*/ 729673 h 1769549"/>
                <a:gd name="connsiteX10" fmla="*/ 803040 w 983493"/>
                <a:gd name="connsiteY10" fmla="*/ 729673 h 1769549"/>
                <a:gd name="connsiteX11" fmla="*/ 803040 w 983493"/>
                <a:gd name="connsiteY11" fmla="*/ 729673 h 1769549"/>
                <a:gd name="connsiteX12" fmla="*/ 882764 w 983493"/>
                <a:gd name="connsiteY12" fmla="*/ 721440 h 1769549"/>
                <a:gd name="connsiteX13" fmla="*/ 809194 w 983493"/>
                <a:gd name="connsiteY13" fmla="*/ 911266 h 1769549"/>
                <a:gd name="connsiteX14" fmla="*/ 0 w 983493"/>
                <a:gd name="connsiteY14" fmla="*/ 1769549 h 1769549"/>
                <a:gd name="connsiteX15" fmla="*/ 773650 w 983493"/>
                <a:gd name="connsiteY15" fmla="*/ 228273 h 1769549"/>
                <a:gd name="connsiteX16" fmla="*/ 901699 w 983493"/>
                <a:gd name="connsiteY16" fmla="*/ 655782 h 1769549"/>
                <a:gd name="connsiteX0" fmla="*/ 901699 w 983493"/>
                <a:gd name="connsiteY0" fmla="*/ 617550 h 1731317"/>
                <a:gd name="connsiteX1" fmla="*/ 817273 w 983493"/>
                <a:gd name="connsiteY1" fmla="*/ 25489 h 1731317"/>
                <a:gd name="connsiteX2" fmla="*/ 836248 w 983493"/>
                <a:gd name="connsiteY2" fmla="*/ 118947 h 1731317"/>
                <a:gd name="connsiteX3" fmla="*/ 862869 w 983493"/>
                <a:gd name="connsiteY3" fmla="*/ 63722 h 1731317"/>
                <a:gd name="connsiteX4" fmla="*/ 983493 w 983493"/>
                <a:gd name="connsiteY4" fmla="*/ 0 h 1731317"/>
                <a:gd name="connsiteX5" fmla="*/ 846057 w 983493"/>
                <a:gd name="connsiteY5" fmla="*/ 165120 h 1731317"/>
                <a:gd name="connsiteX6" fmla="*/ 864458 w 983493"/>
                <a:gd name="connsiteY6" fmla="*/ 387411 h 1731317"/>
                <a:gd name="connsiteX7" fmla="*/ 910461 w 983493"/>
                <a:gd name="connsiteY7" fmla="*/ 545130 h 1731317"/>
                <a:gd name="connsiteX8" fmla="*/ 956465 w 983493"/>
                <a:gd name="connsiteY8" fmla="*/ 600878 h 1731317"/>
                <a:gd name="connsiteX9" fmla="*/ 862869 w 983493"/>
                <a:gd name="connsiteY9" fmla="*/ 691441 h 1731317"/>
                <a:gd name="connsiteX10" fmla="*/ 803040 w 983493"/>
                <a:gd name="connsiteY10" fmla="*/ 691441 h 1731317"/>
                <a:gd name="connsiteX11" fmla="*/ 803040 w 983493"/>
                <a:gd name="connsiteY11" fmla="*/ 691441 h 1731317"/>
                <a:gd name="connsiteX12" fmla="*/ 882764 w 983493"/>
                <a:gd name="connsiteY12" fmla="*/ 683208 h 1731317"/>
                <a:gd name="connsiteX13" fmla="*/ 809194 w 983493"/>
                <a:gd name="connsiteY13" fmla="*/ 873034 h 1731317"/>
                <a:gd name="connsiteX14" fmla="*/ 0 w 983493"/>
                <a:gd name="connsiteY14" fmla="*/ 1731317 h 1731317"/>
                <a:gd name="connsiteX15" fmla="*/ 773650 w 983493"/>
                <a:gd name="connsiteY15" fmla="*/ 190041 h 1731317"/>
                <a:gd name="connsiteX16" fmla="*/ 901699 w 983493"/>
                <a:gd name="connsiteY16" fmla="*/ 617550 h 1731317"/>
                <a:gd name="connsiteX0" fmla="*/ 901699 w 983493"/>
                <a:gd name="connsiteY0" fmla="*/ 639913 h 1753680"/>
                <a:gd name="connsiteX1" fmla="*/ 817273 w 983493"/>
                <a:gd name="connsiteY1" fmla="*/ 47852 h 1753680"/>
                <a:gd name="connsiteX2" fmla="*/ 836248 w 983493"/>
                <a:gd name="connsiteY2" fmla="*/ 141310 h 1753680"/>
                <a:gd name="connsiteX3" fmla="*/ 862869 w 983493"/>
                <a:gd name="connsiteY3" fmla="*/ 86085 h 1753680"/>
                <a:gd name="connsiteX4" fmla="*/ 983493 w 983493"/>
                <a:gd name="connsiteY4" fmla="*/ 22363 h 1753680"/>
                <a:gd name="connsiteX5" fmla="*/ 846057 w 983493"/>
                <a:gd name="connsiteY5" fmla="*/ 187483 h 1753680"/>
                <a:gd name="connsiteX6" fmla="*/ 864458 w 983493"/>
                <a:gd name="connsiteY6" fmla="*/ 409774 h 1753680"/>
                <a:gd name="connsiteX7" fmla="*/ 910461 w 983493"/>
                <a:gd name="connsiteY7" fmla="*/ 567493 h 1753680"/>
                <a:gd name="connsiteX8" fmla="*/ 956465 w 983493"/>
                <a:gd name="connsiteY8" fmla="*/ 623241 h 1753680"/>
                <a:gd name="connsiteX9" fmla="*/ 862869 w 983493"/>
                <a:gd name="connsiteY9" fmla="*/ 713804 h 1753680"/>
                <a:gd name="connsiteX10" fmla="*/ 803040 w 983493"/>
                <a:gd name="connsiteY10" fmla="*/ 713804 h 1753680"/>
                <a:gd name="connsiteX11" fmla="*/ 803040 w 983493"/>
                <a:gd name="connsiteY11" fmla="*/ 713804 h 1753680"/>
                <a:gd name="connsiteX12" fmla="*/ 882764 w 983493"/>
                <a:gd name="connsiteY12" fmla="*/ 705571 h 1753680"/>
                <a:gd name="connsiteX13" fmla="*/ 809194 w 983493"/>
                <a:gd name="connsiteY13" fmla="*/ 895397 h 1753680"/>
                <a:gd name="connsiteX14" fmla="*/ 0 w 983493"/>
                <a:gd name="connsiteY14" fmla="*/ 1753680 h 1753680"/>
                <a:gd name="connsiteX15" fmla="*/ 797370 w 983493"/>
                <a:gd name="connsiteY15" fmla="*/ 0 h 1753680"/>
                <a:gd name="connsiteX16" fmla="*/ 901699 w 983493"/>
                <a:gd name="connsiteY16" fmla="*/ 639913 h 1753680"/>
                <a:gd name="connsiteX0" fmla="*/ 901699 w 983493"/>
                <a:gd name="connsiteY0" fmla="*/ 648409 h 1762176"/>
                <a:gd name="connsiteX1" fmla="*/ 817273 w 983493"/>
                <a:gd name="connsiteY1" fmla="*/ 56348 h 1762176"/>
                <a:gd name="connsiteX2" fmla="*/ 836248 w 983493"/>
                <a:gd name="connsiteY2" fmla="*/ 149806 h 1762176"/>
                <a:gd name="connsiteX3" fmla="*/ 862869 w 983493"/>
                <a:gd name="connsiteY3" fmla="*/ 94581 h 1762176"/>
                <a:gd name="connsiteX4" fmla="*/ 983493 w 983493"/>
                <a:gd name="connsiteY4" fmla="*/ 30859 h 1762176"/>
                <a:gd name="connsiteX5" fmla="*/ 846057 w 983493"/>
                <a:gd name="connsiteY5" fmla="*/ 195979 h 1762176"/>
                <a:gd name="connsiteX6" fmla="*/ 864458 w 983493"/>
                <a:gd name="connsiteY6" fmla="*/ 418270 h 1762176"/>
                <a:gd name="connsiteX7" fmla="*/ 910461 w 983493"/>
                <a:gd name="connsiteY7" fmla="*/ 575989 h 1762176"/>
                <a:gd name="connsiteX8" fmla="*/ 956465 w 983493"/>
                <a:gd name="connsiteY8" fmla="*/ 631737 h 1762176"/>
                <a:gd name="connsiteX9" fmla="*/ 862869 w 983493"/>
                <a:gd name="connsiteY9" fmla="*/ 722300 h 1762176"/>
                <a:gd name="connsiteX10" fmla="*/ 803040 w 983493"/>
                <a:gd name="connsiteY10" fmla="*/ 722300 h 1762176"/>
                <a:gd name="connsiteX11" fmla="*/ 803040 w 983493"/>
                <a:gd name="connsiteY11" fmla="*/ 722300 h 1762176"/>
                <a:gd name="connsiteX12" fmla="*/ 882764 w 983493"/>
                <a:gd name="connsiteY12" fmla="*/ 714067 h 1762176"/>
                <a:gd name="connsiteX13" fmla="*/ 809194 w 983493"/>
                <a:gd name="connsiteY13" fmla="*/ 903893 h 1762176"/>
                <a:gd name="connsiteX14" fmla="*/ 0 w 983493"/>
                <a:gd name="connsiteY14" fmla="*/ 1762176 h 1762176"/>
                <a:gd name="connsiteX15" fmla="*/ 794998 w 983493"/>
                <a:gd name="connsiteY15" fmla="*/ 0 h 1762176"/>
                <a:gd name="connsiteX16" fmla="*/ 901699 w 983493"/>
                <a:gd name="connsiteY16" fmla="*/ 648409 h 1762176"/>
                <a:gd name="connsiteX0" fmla="*/ 896955 w 978749"/>
                <a:gd name="connsiteY0" fmla="*/ 648409 h 1743060"/>
                <a:gd name="connsiteX1" fmla="*/ 812529 w 978749"/>
                <a:gd name="connsiteY1" fmla="*/ 56348 h 1743060"/>
                <a:gd name="connsiteX2" fmla="*/ 831504 w 978749"/>
                <a:gd name="connsiteY2" fmla="*/ 149806 h 1743060"/>
                <a:gd name="connsiteX3" fmla="*/ 858125 w 978749"/>
                <a:gd name="connsiteY3" fmla="*/ 94581 h 1743060"/>
                <a:gd name="connsiteX4" fmla="*/ 978749 w 978749"/>
                <a:gd name="connsiteY4" fmla="*/ 30859 h 1743060"/>
                <a:gd name="connsiteX5" fmla="*/ 841313 w 978749"/>
                <a:gd name="connsiteY5" fmla="*/ 195979 h 1743060"/>
                <a:gd name="connsiteX6" fmla="*/ 859714 w 978749"/>
                <a:gd name="connsiteY6" fmla="*/ 418270 h 1743060"/>
                <a:gd name="connsiteX7" fmla="*/ 905717 w 978749"/>
                <a:gd name="connsiteY7" fmla="*/ 575989 h 1743060"/>
                <a:gd name="connsiteX8" fmla="*/ 951721 w 978749"/>
                <a:gd name="connsiteY8" fmla="*/ 631737 h 1743060"/>
                <a:gd name="connsiteX9" fmla="*/ 858125 w 978749"/>
                <a:gd name="connsiteY9" fmla="*/ 722300 h 1743060"/>
                <a:gd name="connsiteX10" fmla="*/ 798296 w 978749"/>
                <a:gd name="connsiteY10" fmla="*/ 722300 h 1743060"/>
                <a:gd name="connsiteX11" fmla="*/ 798296 w 978749"/>
                <a:gd name="connsiteY11" fmla="*/ 722300 h 1743060"/>
                <a:gd name="connsiteX12" fmla="*/ 878020 w 978749"/>
                <a:gd name="connsiteY12" fmla="*/ 714067 h 1743060"/>
                <a:gd name="connsiteX13" fmla="*/ 804450 w 978749"/>
                <a:gd name="connsiteY13" fmla="*/ 903893 h 1743060"/>
                <a:gd name="connsiteX14" fmla="*/ 0 w 978749"/>
                <a:gd name="connsiteY14" fmla="*/ 1743060 h 1743060"/>
                <a:gd name="connsiteX15" fmla="*/ 790254 w 978749"/>
                <a:gd name="connsiteY15" fmla="*/ 0 h 1743060"/>
                <a:gd name="connsiteX16" fmla="*/ 896955 w 978749"/>
                <a:gd name="connsiteY16" fmla="*/ 648409 h 1743060"/>
                <a:gd name="connsiteX0" fmla="*/ 899327 w 981121"/>
                <a:gd name="connsiteY0" fmla="*/ 648409 h 1747309"/>
                <a:gd name="connsiteX1" fmla="*/ 814901 w 981121"/>
                <a:gd name="connsiteY1" fmla="*/ 56348 h 1747309"/>
                <a:gd name="connsiteX2" fmla="*/ 833876 w 981121"/>
                <a:gd name="connsiteY2" fmla="*/ 149806 h 1747309"/>
                <a:gd name="connsiteX3" fmla="*/ 860497 w 981121"/>
                <a:gd name="connsiteY3" fmla="*/ 94581 h 1747309"/>
                <a:gd name="connsiteX4" fmla="*/ 981121 w 981121"/>
                <a:gd name="connsiteY4" fmla="*/ 30859 h 1747309"/>
                <a:gd name="connsiteX5" fmla="*/ 843685 w 981121"/>
                <a:gd name="connsiteY5" fmla="*/ 195979 h 1747309"/>
                <a:gd name="connsiteX6" fmla="*/ 862086 w 981121"/>
                <a:gd name="connsiteY6" fmla="*/ 418270 h 1747309"/>
                <a:gd name="connsiteX7" fmla="*/ 908089 w 981121"/>
                <a:gd name="connsiteY7" fmla="*/ 575989 h 1747309"/>
                <a:gd name="connsiteX8" fmla="*/ 954093 w 981121"/>
                <a:gd name="connsiteY8" fmla="*/ 631737 h 1747309"/>
                <a:gd name="connsiteX9" fmla="*/ 860497 w 981121"/>
                <a:gd name="connsiteY9" fmla="*/ 722300 h 1747309"/>
                <a:gd name="connsiteX10" fmla="*/ 800668 w 981121"/>
                <a:gd name="connsiteY10" fmla="*/ 722300 h 1747309"/>
                <a:gd name="connsiteX11" fmla="*/ 800668 w 981121"/>
                <a:gd name="connsiteY11" fmla="*/ 722300 h 1747309"/>
                <a:gd name="connsiteX12" fmla="*/ 880392 w 981121"/>
                <a:gd name="connsiteY12" fmla="*/ 714067 h 1747309"/>
                <a:gd name="connsiteX13" fmla="*/ 806822 w 981121"/>
                <a:gd name="connsiteY13" fmla="*/ 903893 h 1747309"/>
                <a:gd name="connsiteX14" fmla="*/ 0 w 981121"/>
                <a:gd name="connsiteY14" fmla="*/ 1747309 h 1747309"/>
                <a:gd name="connsiteX15" fmla="*/ 792626 w 981121"/>
                <a:gd name="connsiteY15" fmla="*/ 0 h 1747309"/>
                <a:gd name="connsiteX16" fmla="*/ 899327 w 981121"/>
                <a:gd name="connsiteY16" fmla="*/ 648409 h 1747309"/>
                <a:gd name="connsiteX0" fmla="*/ 899327 w 981121"/>
                <a:gd name="connsiteY0" fmla="*/ 648409 h 1740937"/>
                <a:gd name="connsiteX1" fmla="*/ 814901 w 981121"/>
                <a:gd name="connsiteY1" fmla="*/ 56348 h 1740937"/>
                <a:gd name="connsiteX2" fmla="*/ 833876 w 981121"/>
                <a:gd name="connsiteY2" fmla="*/ 149806 h 1740937"/>
                <a:gd name="connsiteX3" fmla="*/ 860497 w 981121"/>
                <a:gd name="connsiteY3" fmla="*/ 94581 h 1740937"/>
                <a:gd name="connsiteX4" fmla="*/ 981121 w 981121"/>
                <a:gd name="connsiteY4" fmla="*/ 30859 h 1740937"/>
                <a:gd name="connsiteX5" fmla="*/ 843685 w 981121"/>
                <a:gd name="connsiteY5" fmla="*/ 195979 h 1740937"/>
                <a:gd name="connsiteX6" fmla="*/ 862086 w 981121"/>
                <a:gd name="connsiteY6" fmla="*/ 418270 h 1740937"/>
                <a:gd name="connsiteX7" fmla="*/ 908089 w 981121"/>
                <a:gd name="connsiteY7" fmla="*/ 575989 h 1740937"/>
                <a:gd name="connsiteX8" fmla="*/ 954093 w 981121"/>
                <a:gd name="connsiteY8" fmla="*/ 631737 h 1740937"/>
                <a:gd name="connsiteX9" fmla="*/ 860497 w 981121"/>
                <a:gd name="connsiteY9" fmla="*/ 722300 h 1740937"/>
                <a:gd name="connsiteX10" fmla="*/ 800668 w 981121"/>
                <a:gd name="connsiteY10" fmla="*/ 722300 h 1740937"/>
                <a:gd name="connsiteX11" fmla="*/ 800668 w 981121"/>
                <a:gd name="connsiteY11" fmla="*/ 722300 h 1740937"/>
                <a:gd name="connsiteX12" fmla="*/ 880392 w 981121"/>
                <a:gd name="connsiteY12" fmla="*/ 714067 h 1740937"/>
                <a:gd name="connsiteX13" fmla="*/ 806822 w 981121"/>
                <a:gd name="connsiteY13" fmla="*/ 903893 h 1740937"/>
                <a:gd name="connsiteX14" fmla="*/ 0 w 981121"/>
                <a:gd name="connsiteY14" fmla="*/ 1740937 h 1740937"/>
                <a:gd name="connsiteX15" fmla="*/ 792626 w 981121"/>
                <a:gd name="connsiteY15" fmla="*/ 0 h 1740937"/>
                <a:gd name="connsiteX16" fmla="*/ 899327 w 981121"/>
                <a:gd name="connsiteY16" fmla="*/ 648409 h 1740937"/>
                <a:gd name="connsiteX0" fmla="*/ 901699 w 983493"/>
                <a:gd name="connsiteY0" fmla="*/ 648409 h 1738813"/>
                <a:gd name="connsiteX1" fmla="*/ 817273 w 983493"/>
                <a:gd name="connsiteY1" fmla="*/ 56348 h 1738813"/>
                <a:gd name="connsiteX2" fmla="*/ 836248 w 983493"/>
                <a:gd name="connsiteY2" fmla="*/ 149806 h 1738813"/>
                <a:gd name="connsiteX3" fmla="*/ 862869 w 983493"/>
                <a:gd name="connsiteY3" fmla="*/ 94581 h 1738813"/>
                <a:gd name="connsiteX4" fmla="*/ 983493 w 983493"/>
                <a:gd name="connsiteY4" fmla="*/ 30859 h 1738813"/>
                <a:gd name="connsiteX5" fmla="*/ 846057 w 983493"/>
                <a:gd name="connsiteY5" fmla="*/ 195979 h 1738813"/>
                <a:gd name="connsiteX6" fmla="*/ 864458 w 983493"/>
                <a:gd name="connsiteY6" fmla="*/ 418270 h 1738813"/>
                <a:gd name="connsiteX7" fmla="*/ 910461 w 983493"/>
                <a:gd name="connsiteY7" fmla="*/ 575989 h 1738813"/>
                <a:gd name="connsiteX8" fmla="*/ 956465 w 983493"/>
                <a:gd name="connsiteY8" fmla="*/ 631737 h 1738813"/>
                <a:gd name="connsiteX9" fmla="*/ 862869 w 983493"/>
                <a:gd name="connsiteY9" fmla="*/ 722300 h 1738813"/>
                <a:gd name="connsiteX10" fmla="*/ 803040 w 983493"/>
                <a:gd name="connsiteY10" fmla="*/ 722300 h 1738813"/>
                <a:gd name="connsiteX11" fmla="*/ 803040 w 983493"/>
                <a:gd name="connsiteY11" fmla="*/ 722300 h 1738813"/>
                <a:gd name="connsiteX12" fmla="*/ 882764 w 983493"/>
                <a:gd name="connsiteY12" fmla="*/ 714067 h 1738813"/>
                <a:gd name="connsiteX13" fmla="*/ 809194 w 983493"/>
                <a:gd name="connsiteY13" fmla="*/ 903893 h 1738813"/>
                <a:gd name="connsiteX14" fmla="*/ 0 w 983493"/>
                <a:gd name="connsiteY14" fmla="*/ 1738813 h 1738813"/>
                <a:gd name="connsiteX15" fmla="*/ 794998 w 983493"/>
                <a:gd name="connsiteY15" fmla="*/ 0 h 1738813"/>
                <a:gd name="connsiteX16" fmla="*/ 901699 w 983493"/>
                <a:gd name="connsiteY16" fmla="*/ 648409 h 173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83493" h="1738813">
                  <a:moveTo>
                    <a:pt x="901699" y="648409"/>
                  </a:moveTo>
                  <a:lnTo>
                    <a:pt x="817273" y="56348"/>
                  </a:lnTo>
                  <a:lnTo>
                    <a:pt x="836248" y="149806"/>
                  </a:lnTo>
                  <a:lnTo>
                    <a:pt x="862869" y="94581"/>
                  </a:lnTo>
                  <a:lnTo>
                    <a:pt x="983493" y="30859"/>
                  </a:lnTo>
                  <a:cubicBezTo>
                    <a:pt x="946690" y="104132"/>
                    <a:pt x="836856" y="56842"/>
                    <a:pt x="846057" y="195979"/>
                  </a:cubicBezTo>
                  <a:lnTo>
                    <a:pt x="864458" y="418270"/>
                  </a:lnTo>
                  <a:lnTo>
                    <a:pt x="910461" y="575989"/>
                  </a:lnTo>
                  <a:lnTo>
                    <a:pt x="956465" y="631737"/>
                  </a:lnTo>
                  <a:lnTo>
                    <a:pt x="862869" y="722300"/>
                  </a:lnTo>
                  <a:lnTo>
                    <a:pt x="803040" y="722300"/>
                  </a:lnTo>
                  <a:lnTo>
                    <a:pt x="803040" y="722300"/>
                  </a:lnTo>
                  <a:lnTo>
                    <a:pt x="882764" y="714067"/>
                  </a:lnTo>
                  <a:lnTo>
                    <a:pt x="809194" y="903893"/>
                  </a:lnTo>
                  <a:lnTo>
                    <a:pt x="0" y="1738813"/>
                  </a:lnTo>
                  <a:lnTo>
                    <a:pt x="794998" y="0"/>
                  </a:lnTo>
                  <a:lnTo>
                    <a:pt x="901699" y="648409"/>
                  </a:lnTo>
                  <a:close/>
                </a:path>
              </a:pathLst>
            </a:custGeom>
            <a:solidFill>
              <a:srgbClr val="A3C6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34703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932688"/>
          </a:xfrm>
        </p:spPr>
        <p:txBody>
          <a:bodyPr>
            <a:normAutofit/>
          </a:bodyPr>
          <a:lstStyle/>
          <a:p>
            <a:r>
              <a:rPr lang="en-US" sz="3200" dirty="0"/>
              <a:t>TRAINING IS NOT WORKING HERE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186" t="26212" r="27451" b="32879"/>
          <a:stretch/>
        </p:blipFill>
        <p:spPr>
          <a:xfrm>
            <a:off x="856031" y="969485"/>
            <a:ext cx="10636911" cy="539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438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" b="116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3387"/>
            <a:ext cx="12192000" cy="6854613"/>
          </a:xfrm>
          <a:prstGeom prst="rect">
            <a:avLst/>
          </a:prstGeom>
          <a:solidFill>
            <a:srgbClr val="13535C">
              <a:alpha val="54000"/>
            </a:srgbClr>
          </a:solidFill>
          <a:ln>
            <a:solidFill>
              <a:srgbClr val="00090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 l="43062" t="45223" r="21563" b="16110"/>
          <a:stretch/>
        </p:blipFill>
        <p:spPr>
          <a:xfrm>
            <a:off x="241301" y="200431"/>
            <a:ext cx="11709399" cy="63460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7349" y="2579536"/>
            <a:ext cx="6096000" cy="16682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Aft>
                <a:spcPts val="1000"/>
              </a:spcAft>
              <a:buClr>
                <a:srgbClr val="39C2D7"/>
              </a:buClr>
            </a:pPr>
            <a:r>
              <a:rPr lang="en-US" sz="4267" b="1" dirty="0">
                <a:solidFill>
                  <a:srgbClr val="FFFFFF"/>
                </a:solidFill>
                <a:latin typeface="Arial Black" panose="020B0A04020102020204" pitchFamily="34" charset="0"/>
              </a:rPr>
              <a:t>WHAT IS THE BEST WAY TO LEARN? </a:t>
            </a: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908049" y="4434599"/>
            <a:ext cx="10375899" cy="922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30302" marR="0" indent="-130302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kern="1200" baseline="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557213" indent="-214313" algn="l" defTabSz="342900" rtl="0" eaLnBrk="1" latinLnBrk="0" hangingPunct="1">
              <a:lnSpc>
                <a:spcPct val="120000"/>
              </a:lnSpc>
              <a:spcBef>
                <a:spcPct val="20000"/>
              </a:spcBef>
              <a:buSzPct val="100000"/>
              <a:buFont typeface="Arial"/>
              <a:buChar char="•"/>
              <a:defRPr sz="1200" kern="1200" baseline="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857250" indent="-171450" algn="l" defTabSz="3429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Char char="•"/>
              <a:defRPr sz="1100" kern="1200" baseline="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733" b="1" dirty="0">
                <a:solidFill>
                  <a:srgbClr val="FFFFFF"/>
                </a:solidFill>
                <a:latin typeface="+mn-lt"/>
              </a:rPr>
              <a:t>CREATE YOUR LEARNING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3645739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932688"/>
          </a:xfrm>
        </p:spPr>
        <p:txBody>
          <a:bodyPr>
            <a:normAutofit/>
          </a:bodyPr>
          <a:lstStyle/>
          <a:p>
            <a:r>
              <a:rPr lang="en-US" sz="3200" dirty="0"/>
              <a:t>HOW DOES IT WORK</a:t>
            </a:r>
            <a:endParaRPr lang="en-US" sz="3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28905" y="1523375"/>
            <a:ext cx="4426032" cy="4378373"/>
            <a:chOff x="2688035" y="1169991"/>
            <a:chExt cx="3319524" cy="328378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7492" t="57015" r="34481" b="11282"/>
            <a:stretch/>
          </p:blipFill>
          <p:spPr>
            <a:xfrm rot="2543304">
              <a:off x="2688035" y="1169991"/>
              <a:ext cx="3319524" cy="32837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7884" t="50051" r="59173" b="42388"/>
            <a:stretch/>
          </p:blipFill>
          <p:spPr>
            <a:xfrm>
              <a:off x="4121916" y="2452498"/>
              <a:ext cx="448407" cy="718765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57625" y="823016"/>
            <a:ext cx="5803091" cy="5821101"/>
            <a:chOff x="43219" y="617262"/>
            <a:chExt cx="4352318" cy="4365826"/>
          </a:xfrm>
        </p:grpSpPr>
        <p:sp>
          <p:nvSpPr>
            <p:cNvPr id="13" name="Oval 12"/>
            <p:cNvSpPr/>
            <p:nvPr/>
          </p:nvSpPr>
          <p:spPr>
            <a:xfrm rot="20346213">
              <a:off x="43219" y="617262"/>
              <a:ext cx="4213077" cy="407758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1" vert="horz" wrap="square" lIns="121920" tIns="60960" rIns="121920" bIns="60960" numCol="1" spcCol="0" rtlCol="0" fromWordArt="0" anchor="ctr" anchorCtr="0" forceAA="0" compatLnSpc="1">
              <a:prstTxWarp prst="textArchUp">
                <a:avLst>
                  <a:gd name="adj" fmla="val 14884175"/>
                </a:avLst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1067"/>
                </a:spcAft>
              </a:pPr>
              <a:r>
                <a:rPr lang="en-US" sz="1867" b="1" dirty="0">
                  <a:solidFill>
                    <a:srgbClr val="666666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EDUCATION</a:t>
              </a:r>
              <a:endParaRPr lang="en-US" sz="1467" dirty="0">
                <a:solidFill>
                  <a:srgbClr val="666666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16397927">
              <a:off x="-22766" y="723931"/>
              <a:ext cx="4213077" cy="407758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1" vert="horz" wrap="square" lIns="121920" tIns="60960" rIns="121920" bIns="60960" numCol="1" spcCol="0" rtlCol="0" fromWordArt="0" anchor="ctr" anchorCtr="0" forceAA="0" compatLnSpc="1">
              <a:prstTxWarp prst="textArchUp">
                <a:avLst>
                  <a:gd name="adj" fmla="val 14992134"/>
                </a:avLst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1067"/>
                </a:spcAft>
              </a:pPr>
              <a:r>
                <a:rPr lang="en-US" sz="1867" b="1" dirty="0">
                  <a:solidFill>
                    <a:srgbClr val="8E244D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EXPERIENCE</a:t>
              </a:r>
              <a:endParaRPr lang="en-US" sz="1467" dirty="0">
                <a:solidFill>
                  <a:srgbClr val="8E244D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5240792">
              <a:off x="250207" y="754100"/>
              <a:ext cx="4213077" cy="407758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1" vert="horz" wrap="square" lIns="121920" tIns="60960" rIns="121920" bIns="60960" numCol="1" spcCol="0" rtlCol="0" fromWordArt="0" anchor="ctr" anchorCtr="0" forceAA="0" compatLnSpc="1">
              <a:prstTxWarp prst="textArchUp">
                <a:avLst>
                  <a:gd name="adj" fmla="val 14992134"/>
                </a:avLst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1067"/>
                </a:spcAft>
              </a:pPr>
              <a:r>
                <a:rPr lang="en-US" sz="1867" b="1" dirty="0">
                  <a:solidFill>
                    <a:srgbClr val="7F993A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EXPOSURE</a:t>
              </a:r>
              <a:endParaRPr lang="en-US" sz="1467" dirty="0">
                <a:solidFill>
                  <a:srgbClr val="7F993A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 rot="10800000">
              <a:off x="129695" y="905506"/>
              <a:ext cx="4213077" cy="407758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1" vert="horz" wrap="square" lIns="121920" tIns="60960" rIns="121920" bIns="60960" numCol="1" spcCol="0" rtlCol="0" fromWordArt="0" anchor="ctr" anchorCtr="0" forceAA="0" compatLnSpc="1">
              <a:prstTxWarp prst="textArchUp">
                <a:avLst>
                  <a:gd name="adj" fmla="val 14992134"/>
                </a:avLst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1067"/>
                </a:spcAft>
              </a:pPr>
              <a:r>
                <a:rPr lang="en-US" sz="2400" b="1" dirty="0">
                  <a:solidFill>
                    <a:srgbClr val="1A9CB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ENVIRONMENT</a:t>
              </a:r>
              <a:endParaRPr lang="en-US" sz="1467" dirty="0">
                <a:solidFill>
                  <a:srgbClr val="1A9CB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262291" y="1306159"/>
            <a:ext cx="2391579" cy="1880179"/>
            <a:chOff x="4785295" y="999780"/>
            <a:chExt cx="1530047" cy="1410134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4787632" y="999858"/>
              <a:ext cx="0" cy="1410056"/>
            </a:xfrm>
            <a:prstGeom prst="line">
              <a:avLst/>
            </a:prstGeom>
            <a:ln w="19050">
              <a:solidFill>
                <a:srgbClr val="6666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4785295" y="999780"/>
              <a:ext cx="1530047" cy="26"/>
            </a:xfrm>
            <a:prstGeom prst="line">
              <a:avLst/>
            </a:prstGeom>
            <a:ln w="19050">
              <a:solidFill>
                <a:srgbClr val="6666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4173840" y="2971246"/>
            <a:ext cx="1464611" cy="710133"/>
            <a:chOff x="5012409" y="1273349"/>
            <a:chExt cx="1535965" cy="532600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5012409" y="1273349"/>
              <a:ext cx="0" cy="532600"/>
            </a:xfrm>
            <a:prstGeom prst="line">
              <a:avLst/>
            </a:prstGeom>
            <a:ln w="19050">
              <a:solidFill>
                <a:srgbClr val="46454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5018327" y="1281818"/>
              <a:ext cx="1530047" cy="26"/>
            </a:xfrm>
            <a:prstGeom prst="line">
              <a:avLst/>
            </a:prstGeom>
            <a:ln w="19050">
              <a:solidFill>
                <a:srgbClr val="46454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4145805" y="4438245"/>
            <a:ext cx="1441215" cy="610224"/>
            <a:chOff x="5011869" y="1273351"/>
            <a:chExt cx="1536505" cy="457668"/>
          </a:xfrm>
        </p:grpSpPr>
        <p:cxnSp>
          <p:nvCxnSpPr>
            <p:cNvPr id="44" name="Straight Connector 43"/>
            <p:cNvCxnSpPr/>
            <p:nvPr/>
          </p:nvCxnSpPr>
          <p:spPr>
            <a:xfrm flipV="1">
              <a:off x="5011869" y="1273351"/>
              <a:ext cx="540" cy="457668"/>
            </a:xfrm>
            <a:prstGeom prst="line">
              <a:avLst/>
            </a:prstGeom>
            <a:ln w="19050">
              <a:solidFill>
                <a:srgbClr val="46454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5018327" y="1281818"/>
              <a:ext cx="1530047" cy="26"/>
            </a:xfrm>
            <a:prstGeom prst="line">
              <a:avLst/>
            </a:prstGeom>
            <a:ln w="19050">
              <a:solidFill>
                <a:srgbClr val="46454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Content Placeholder 5"/>
          <p:cNvSpPr txBox="1">
            <a:spLocks/>
          </p:cNvSpPr>
          <p:nvPr/>
        </p:nvSpPr>
        <p:spPr>
          <a:xfrm>
            <a:off x="5605025" y="2929053"/>
            <a:ext cx="6289185" cy="852860"/>
          </a:xfrm>
          <a:prstGeom prst="rect">
            <a:avLst/>
          </a:prstGeom>
        </p:spPr>
        <p:txBody>
          <a:bodyPr vert="horz" lIns="91435" tIns="45719" rIns="91435" bIns="45719" rtlCol="0">
            <a:noAutofit/>
          </a:bodyPr>
          <a:lstStyle>
            <a:lvl1pPr marL="130293" marR="0" indent="-130293" algn="l" defTabSz="34287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Trebuchet MS Bold Italic"/>
              </a:defRPr>
            </a:lvl1pPr>
            <a:lvl2pPr marL="557171" indent="-214298" algn="l" defTabSz="34287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Lucida Grande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66" indent="-228582" algn="l" defTabSz="34287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917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1375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A3C644"/>
              </a:buClr>
              <a:buNone/>
            </a:pPr>
            <a:r>
              <a:rPr lang="en-US" sz="1867" dirty="0">
                <a:latin typeface="Arial Black" panose="020B0A04020102020204" pitchFamily="34" charset="0"/>
              </a:rPr>
              <a:t>Intermediate</a:t>
            </a:r>
          </a:p>
          <a:p>
            <a:pPr marL="0" indent="0">
              <a:lnSpc>
                <a:spcPct val="100000"/>
              </a:lnSpc>
              <a:buClr>
                <a:srgbClr val="A3C644"/>
              </a:buClr>
              <a:buNone/>
            </a:pPr>
            <a:r>
              <a:rPr lang="en-US" sz="1867" dirty="0"/>
              <a:t>Current job development and competency expansion</a:t>
            </a:r>
            <a:endParaRPr lang="en-US" sz="1867" dirty="0"/>
          </a:p>
        </p:txBody>
      </p:sp>
      <p:sp>
        <p:nvSpPr>
          <p:cNvPr id="50" name="Content Placeholder 5"/>
          <p:cNvSpPr txBox="1">
            <a:spLocks/>
          </p:cNvSpPr>
          <p:nvPr/>
        </p:nvSpPr>
        <p:spPr>
          <a:xfrm>
            <a:off x="5587020" y="1223049"/>
            <a:ext cx="6479641" cy="1162609"/>
          </a:xfrm>
          <a:prstGeom prst="rect">
            <a:avLst/>
          </a:prstGeom>
        </p:spPr>
        <p:txBody>
          <a:bodyPr vert="horz" lIns="91435" tIns="45719" rIns="91435" bIns="45719" rtlCol="0">
            <a:noAutofit/>
          </a:bodyPr>
          <a:lstStyle>
            <a:lvl1pPr marL="130293" marR="0" indent="-130293" algn="l" defTabSz="34287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Trebuchet MS Bold Italic"/>
              </a:defRPr>
            </a:lvl1pPr>
            <a:lvl2pPr marL="557171" indent="-214298" algn="l" defTabSz="34287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Lucida Grande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66" indent="-228582" algn="l" defTabSz="34287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917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1375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A3C644"/>
              </a:buClr>
              <a:buNone/>
            </a:pPr>
            <a:r>
              <a:rPr lang="en-US" sz="1867" dirty="0">
                <a:latin typeface="Arial Black" panose="020B0A04020102020204" pitchFamily="34" charset="0"/>
              </a:rPr>
              <a:t>Immediate</a:t>
            </a:r>
          </a:p>
          <a:p>
            <a:pPr marL="0" indent="0">
              <a:lnSpc>
                <a:spcPct val="100000"/>
              </a:lnSpc>
              <a:buClr>
                <a:srgbClr val="A3C644"/>
              </a:buClr>
              <a:buNone/>
            </a:pPr>
            <a:r>
              <a:rPr lang="en-US" sz="1867" dirty="0"/>
              <a:t>Performance support and other tools for point-of-need learning</a:t>
            </a:r>
            <a:endParaRPr lang="en-US" sz="1867" dirty="0"/>
          </a:p>
        </p:txBody>
      </p:sp>
      <p:sp>
        <p:nvSpPr>
          <p:cNvPr id="51" name="Content Placeholder 5"/>
          <p:cNvSpPr txBox="1">
            <a:spLocks/>
          </p:cNvSpPr>
          <p:nvPr/>
        </p:nvSpPr>
        <p:spPr>
          <a:xfrm>
            <a:off x="5532646" y="4403435"/>
            <a:ext cx="6163095" cy="1205584"/>
          </a:xfrm>
          <a:prstGeom prst="rect">
            <a:avLst/>
          </a:prstGeom>
        </p:spPr>
        <p:txBody>
          <a:bodyPr vert="horz" lIns="91435" tIns="45719" rIns="91435" bIns="45719" rtlCol="0">
            <a:noAutofit/>
          </a:bodyPr>
          <a:lstStyle>
            <a:lvl1pPr marL="130293" marR="0" indent="-130293" algn="l" defTabSz="34287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Trebuchet MS Bold Italic"/>
              </a:defRPr>
            </a:lvl1pPr>
            <a:lvl2pPr marL="557171" indent="-214298" algn="l" defTabSz="34287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Lucida Grande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66" indent="-228582" algn="l" defTabSz="34287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917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1375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A3C644"/>
              </a:buClr>
              <a:buNone/>
            </a:pPr>
            <a:r>
              <a:rPr lang="en-US" sz="1867" dirty="0">
                <a:latin typeface="Arial Black" panose="020B0A04020102020204" pitchFamily="34" charset="0"/>
              </a:rPr>
              <a:t>Transitional</a:t>
            </a:r>
          </a:p>
          <a:p>
            <a:pPr marL="0" indent="0">
              <a:lnSpc>
                <a:spcPct val="100000"/>
              </a:lnSpc>
              <a:buClr>
                <a:srgbClr val="A3C644"/>
              </a:buClr>
              <a:buNone/>
            </a:pPr>
            <a:r>
              <a:rPr lang="en-US" sz="1867" dirty="0"/>
              <a:t>Development of skills and relationships that will meet long-term business goals</a:t>
            </a:r>
            <a:endParaRPr lang="en-US" sz="1867" dirty="0"/>
          </a:p>
        </p:txBody>
      </p:sp>
      <p:sp>
        <p:nvSpPr>
          <p:cNvPr id="52" name="Content Placeholder 5"/>
          <p:cNvSpPr txBox="1">
            <a:spLocks/>
          </p:cNvSpPr>
          <p:nvPr/>
        </p:nvSpPr>
        <p:spPr>
          <a:xfrm>
            <a:off x="5573766" y="2365561"/>
            <a:ext cx="6371436" cy="692623"/>
          </a:xfrm>
          <a:prstGeom prst="rect">
            <a:avLst/>
          </a:prstGeom>
        </p:spPr>
        <p:txBody>
          <a:bodyPr vert="horz" lIns="91435" tIns="45719" rIns="91435" bIns="45719" rtlCol="0">
            <a:noAutofit/>
          </a:bodyPr>
          <a:lstStyle>
            <a:lvl1pPr marL="130293" marR="0" indent="-130293" algn="l" defTabSz="34287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Trebuchet MS Bold Italic"/>
              </a:defRPr>
            </a:lvl1pPr>
            <a:lvl2pPr marL="557171" indent="-214298" algn="l" defTabSz="34287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Lucida Grande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66" indent="-228582" algn="l" defTabSz="34287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917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1375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A3C644"/>
              </a:buClr>
              <a:buNone/>
            </a:pPr>
            <a:r>
              <a:rPr lang="en-US" sz="1867" i="1" dirty="0">
                <a:solidFill>
                  <a:srgbClr val="666666"/>
                </a:solidFill>
              </a:rPr>
              <a:t>Q: What do I need to support my success in the moment?</a:t>
            </a:r>
            <a:endParaRPr lang="en-US" sz="1867" i="1" dirty="0">
              <a:solidFill>
                <a:srgbClr val="666666"/>
              </a:solidFill>
            </a:endParaRPr>
          </a:p>
        </p:txBody>
      </p:sp>
      <p:sp>
        <p:nvSpPr>
          <p:cNvPr id="53" name="Content Placeholder 5"/>
          <p:cNvSpPr txBox="1">
            <a:spLocks/>
          </p:cNvSpPr>
          <p:nvPr/>
        </p:nvSpPr>
        <p:spPr>
          <a:xfrm>
            <a:off x="5532645" y="5609019"/>
            <a:ext cx="6474603" cy="392261"/>
          </a:xfrm>
          <a:prstGeom prst="rect">
            <a:avLst/>
          </a:prstGeom>
        </p:spPr>
        <p:txBody>
          <a:bodyPr vert="horz" lIns="91435" tIns="45719" rIns="91435" bIns="45719" rtlCol="0">
            <a:noAutofit/>
          </a:bodyPr>
          <a:lstStyle>
            <a:lvl1pPr marL="130293" marR="0" indent="-130293" algn="l" defTabSz="34287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Trebuchet MS Bold Italic"/>
              </a:defRPr>
            </a:lvl1pPr>
            <a:lvl2pPr marL="557171" indent="-214298" algn="l" defTabSz="34287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Lucida Grande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66" indent="-228582" algn="l" defTabSz="34287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917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1375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A3C644"/>
              </a:buClr>
              <a:buNone/>
            </a:pPr>
            <a:r>
              <a:rPr lang="en-US" sz="1867" i="1" dirty="0">
                <a:solidFill>
                  <a:srgbClr val="666666"/>
                </a:solidFill>
              </a:rPr>
              <a:t>Q: What do I need to support my success in the moment?</a:t>
            </a:r>
            <a:endParaRPr lang="en-US" sz="1867" i="1" dirty="0">
              <a:solidFill>
                <a:srgbClr val="666666"/>
              </a:solidFill>
            </a:endParaRPr>
          </a:p>
        </p:txBody>
      </p:sp>
      <p:sp>
        <p:nvSpPr>
          <p:cNvPr id="54" name="Content Placeholder 5"/>
          <p:cNvSpPr txBox="1">
            <a:spLocks/>
          </p:cNvSpPr>
          <p:nvPr/>
        </p:nvSpPr>
        <p:spPr>
          <a:xfrm>
            <a:off x="5594216" y="3849596"/>
            <a:ext cx="6261923" cy="467713"/>
          </a:xfrm>
          <a:prstGeom prst="rect">
            <a:avLst/>
          </a:prstGeom>
        </p:spPr>
        <p:txBody>
          <a:bodyPr vert="horz" lIns="91435" tIns="45719" rIns="91435" bIns="45719" rtlCol="0">
            <a:noAutofit/>
          </a:bodyPr>
          <a:lstStyle>
            <a:lvl1pPr marL="130293" marR="0" indent="-130293" algn="l" defTabSz="34287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Trebuchet MS Bold Italic"/>
              </a:defRPr>
            </a:lvl1pPr>
            <a:lvl2pPr marL="557171" indent="-214298" algn="l" defTabSz="34287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Lucida Grande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66" indent="-228582" algn="l" defTabSz="34287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917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1375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A3C644"/>
              </a:buClr>
              <a:buNone/>
            </a:pPr>
            <a:r>
              <a:rPr lang="en-US" sz="1867" i="1" dirty="0">
                <a:solidFill>
                  <a:srgbClr val="666666"/>
                </a:solidFill>
              </a:rPr>
              <a:t>Q: What do I need to support my success in the moment?</a:t>
            </a:r>
            <a:endParaRPr lang="en-US" sz="1867" i="1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442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WAYS OF LEARNING: INTERNAL RESEARCH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666" y="1803400"/>
            <a:ext cx="11116669" cy="4525963"/>
          </a:xfrm>
        </p:spPr>
        <p:txBody>
          <a:bodyPr/>
          <a:lstStyle/>
          <a:p>
            <a:r>
              <a:rPr lang="en-US" sz="6400" dirty="0"/>
              <a:t>PRESENTATION </a:t>
            </a:r>
            <a:r>
              <a:rPr lang="en-US" sz="6400" dirty="0"/>
              <a:t>OF INTERNAL RESEARCH  </a:t>
            </a:r>
            <a:endParaRPr lang="en-US" sz="6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57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1140"/>
            <a:ext cx="12192000" cy="932688"/>
          </a:xfrm>
        </p:spPr>
        <p:txBody>
          <a:bodyPr>
            <a:noAutofit/>
          </a:bodyPr>
          <a:lstStyle/>
          <a:p>
            <a:r>
              <a:rPr lang="en-US" sz="3200" dirty="0"/>
              <a:t>THE LEARNING &amp; DEVELOPMENT ARCHITECTURE</a:t>
            </a:r>
            <a:endParaRPr lang="en-US" sz="3200" dirty="0"/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637257" y="4168906"/>
            <a:ext cx="3320033" cy="1902877"/>
          </a:xfrm>
          <a:custGeom>
            <a:avLst/>
            <a:gdLst>
              <a:gd name="connsiteX0" fmla="*/ 0 w 2341781"/>
              <a:gd name="connsiteY0" fmla="*/ 0 h 1427158"/>
              <a:gd name="connsiteX1" fmla="*/ 1366039 w 2341781"/>
              <a:gd name="connsiteY1" fmla="*/ 0 h 1427158"/>
              <a:gd name="connsiteX2" fmla="*/ 1366039 w 2341781"/>
              <a:gd name="connsiteY2" fmla="*/ 0 h 1427158"/>
              <a:gd name="connsiteX3" fmla="*/ 1951484 w 2341781"/>
              <a:gd name="connsiteY3" fmla="*/ 0 h 1427158"/>
              <a:gd name="connsiteX4" fmla="*/ 2341781 w 2341781"/>
              <a:gd name="connsiteY4" fmla="*/ 0 h 1427158"/>
              <a:gd name="connsiteX5" fmla="*/ 2341781 w 2341781"/>
              <a:gd name="connsiteY5" fmla="*/ 237860 h 1427158"/>
              <a:gd name="connsiteX6" fmla="*/ 2845194 w 2341781"/>
              <a:gd name="connsiteY6" fmla="*/ -261341 h 1427158"/>
              <a:gd name="connsiteX7" fmla="*/ 2341781 w 2341781"/>
              <a:gd name="connsiteY7" fmla="*/ 594649 h 1427158"/>
              <a:gd name="connsiteX8" fmla="*/ 2341781 w 2341781"/>
              <a:gd name="connsiteY8" fmla="*/ 1427158 h 1427158"/>
              <a:gd name="connsiteX9" fmla="*/ 1951484 w 2341781"/>
              <a:gd name="connsiteY9" fmla="*/ 1427158 h 1427158"/>
              <a:gd name="connsiteX10" fmla="*/ 1366039 w 2341781"/>
              <a:gd name="connsiteY10" fmla="*/ 1427158 h 1427158"/>
              <a:gd name="connsiteX11" fmla="*/ 1366039 w 2341781"/>
              <a:gd name="connsiteY11" fmla="*/ 1427158 h 1427158"/>
              <a:gd name="connsiteX12" fmla="*/ 0 w 2341781"/>
              <a:gd name="connsiteY12" fmla="*/ 1427158 h 1427158"/>
              <a:gd name="connsiteX13" fmla="*/ 0 w 2341781"/>
              <a:gd name="connsiteY13" fmla="*/ 594649 h 1427158"/>
              <a:gd name="connsiteX14" fmla="*/ 0 w 2341781"/>
              <a:gd name="connsiteY14" fmla="*/ 237860 h 1427158"/>
              <a:gd name="connsiteX15" fmla="*/ 0 w 2341781"/>
              <a:gd name="connsiteY15" fmla="*/ 237860 h 1427158"/>
              <a:gd name="connsiteX16" fmla="*/ 0 w 2341781"/>
              <a:gd name="connsiteY16" fmla="*/ 0 h 1427158"/>
              <a:gd name="connsiteX0" fmla="*/ 0 w 2845194"/>
              <a:gd name="connsiteY0" fmla="*/ 261341 h 1688499"/>
              <a:gd name="connsiteX1" fmla="*/ 1366039 w 2845194"/>
              <a:gd name="connsiteY1" fmla="*/ 261341 h 1688499"/>
              <a:gd name="connsiteX2" fmla="*/ 1366039 w 2845194"/>
              <a:gd name="connsiteY2" fmla="*/ 261341 h 1688499"/>
              <a:gd name="connsiteX3" fmla="*/ 1951484 w 2845194"/>
              <a:gd name="connsiteY3" fmla="*/ 261341 h 1688499"/>
              <a:gd name="connsiteX4" fmla="*/ 2341781 w 2845194"/>
              <a:gd name="connsiteY4" fmla="*/ 261341 h 1688499"/>
              <a:gd name="connsiteX5" fmla="*/ 2341781 w 2845194"/>
              <a:gd name="connsiteY5" fmla="*/ 499201 h 1688499"/>
              <a:gd name="connsiteX6" fmla="*/ 2845194 w 2845194"/>
              <a:gd name="connsiteY6" fmla="*/ 0 h 1688499"/>
              <a:gd name="connsiteX7" fmla="*/ 2339400 w 2845194"/>
              <a:gd name="connsiteY7" fmla="*/ 1684665 h 1688499"/>
              <a:gd name="connsiteX8" fmla="*/ 2341781 w 2845194"/>
              <a:gd name="connsiteY8" fmla="*/ 1688499 h 1688499"/>
              <a:gd name="connsiteX9" fmla="*/ 1951484 w 2845194"/>
              <a:gd name="connsiteY9" fmla="*/ 1688499 h 1688499"/>
              <a:gd name="connsiteX10" fmla="*/ 1366039 w 2845194"/>
              <a:gd name="connsiteY10" fmla="*/ 1688499 h 1688499"/>
              <a:gd name="connsiteX11" fmla="*/ 1366039 w 2845194"/>
              <a:gd name="connsiteY11" fmla="*/ 1688499 h 1688499"/>
              <a:gd name="connsiteX12" fmla="*/ 0 w 2845194"/>
              <a:gd name="connsiteY12" fmla="*/ 1688499 h 1688499"/>
              <a:gd name="connsiteX13" fmla="*/ 0 w 2845194"/>
              <a:gd name="connsiteY13" fmla="*/ 855990 h 1688499"/>
              <a:gd name="connsiteX14" fmla="*/ 0 w 2845194"/>
              <a:gd name="connsiteY14" fmla="*/ 499201 h 1688499"/>
              <a:gd name="connsiteX15" fmla="*/ 0 w 2845194"/>
              <a:gd name="connsiteY15" fmla="*/ 499201 h 1688499"/>
              <a:gd name="connsiteX16" fmla="*/ 0 w 2845194"/>
              <a:gd name="connsiteY16" fmla="*/ 261341 h 1688499"/>
              <a:gd name="connsiteX0" fmla="*/ 0 w 2845194"/>
              <a:gd name="connsiteY0" fmla="*/ 261341 h 1688499"/>
              <a:gd name="connsiteX1" fmla="*/ 1366039 w 2845194"/>
              <a:gd name="connsiteY1" fmla="*/ 261341 h 1688499"/>
              <a:gd name="connsiteX2" fmla="*/ 1366039 w 2845194"/>
              <a:gd name="connsiteY2" fmla="*/ 261341 h 1688499"/>
              <a:gd name="connsiteX3" fmla="*/ 1951484 w 2845194"/>
              <a:gd name="connsiteY3" fmla="*/ 261341 h 1688499"/>
              <a:gd name="connsiteX4" fmla="*/ 2341781 w 2845194"/>
              <a:gd name="connsiteY4" fmla="*/ 261341 h 1688499"/>
              <a:gd name="connsiteX5" fmla="*/ 2337019 w 2845194"/>
              <a:gd name="connsiteY5" fmla="*/ 1473132 h 1688499"/>
              <a:gd name="connsiteX6" fmla="*/ 2845194 w 2845194"/>
              <a:gd name="connsiteY6" fmla="*/ 0 h 1688499"/>
              <a:gd name="connsiteX7" fmla="*/ 2339400 w 2845194"/>
              <a:gd name="connsiteY7" fmla="*/ 1684665 h 1688499"/>
              <a:gd name="connsiteX8" fmla="*/ 2341781 w 2845194"/>
              <a:gd name="connsiteY8" fmla="*/ 1688499 h 1688499"/>
              <a:gd name="connsiteX9" fmla="*/ 1951484 w 2845194"/>
              <a:gd name="connsiteY9" fmla="*/ 1688499 h 1688499"/>
              <a:gd name="connsiteX10" fmla="*/ 1366039 w 2845194"/>
              <a:gd name="connsiteY10" fmla="*/ 1688499 h 1688499"/>
              <a:gd name="connsiteX11" fmla="*/ 1366039 w 2845194"/>
              <a:gd name="connsiteY11" fmla="*/ 1688499 h 1688499"/>
              <a:gd name="connsiteX12" fmla="*/ 0 w 2845194"/>
              <a:gd name="connsiteY12" fmla="*/ 1688499 h 1688499"/>
              <a:gd name="connsiteX13" fmla="*/ 0 w 2845194"/>
              <a:gd name="connsiteY13" fmla="*/ 855990 h 1688499"/>
              <a:gd name="connsiteX14" fmla="*/ 0 w 2845194"/>
              <a:gd name="connsiteY14" fmla="*/ 499201 h 1688499"/>
              <a:gd name="connsiteX15" fmla="*/ 0 w 2845194"/>
              <a:gd name="connsiteY15" fmla="*/ 499201 h 1688499"/>
              <a:gd name="connsiteX16" fmla="*/ 0 w 2845194"/>
              <a:gd name="connsiteY16" fmla="*/ 261341 h 1688499"/>
              <a:gd name="connsiteX0" fmla="*/ 0 w 2859481"/>
              <a:gd name="connsiteY0" fmla="*/ 385166 h 1812324"/>
              <a:gd name="connsiteX1" fmla="*/ 1366039 w 2859481"/>
              <a:gd name="connsiteY1" fmla="*/ 385166 h 1812324"/>
              <a:gd name="connsiteX2" fmla="*/ 1366039 w 2859481"/>
              <a:gd name="connsiteY2" fmla="*/ 385166 h 1812324"/>
              <a:gd name="connsiteX3" fmla="*/ 1951484 w 2859481"/>
              <a:gd name="connsiteY3" fmla="*/ 385166 h 1812324"/>
              <a:gd name="connsiteX4" fmla="*/ 2341781 w 2859481"/>
              <a:gd name="connsiteY4" fmla="*/ 385166 h 1812324"/>
              <a:gd name="connsiteX5" fmla="*/ 2337019 w 2859481"/>
              <a:gd name="connsiteY5" fmla="*/ 1596957 h 1812324"/>
              <a:gd name="connsiteX6" fmla="*/ 2859481 w 2859481"/>
              <a:gd name="connsiteY6" fmla="*/ 0 h 1812324"/>
              <a:gd name="connsiteX7" fmla="*/ 2339400 w 2859481"/>
              <a:gd name="connsiteY7" fmla="*/ 1808490 h 1812324"/>
              <a:gd name="connsiteX8" fmla="*/ 2341781 w 2859481"/>
              <a:gd name="connsiteY8" fmla="*/ 1812324 h 1812324"/>
              <a:gd name="connsiteX9" fmla="*/ 1951484 w 2859481"/>
              <a:gd name="connsiteY9" fmla="*/ 1812324 h 1812324"/>
              <a:gd name="connsiteX10" fmla="*/ 1366039 w 2859481"/>
              <a:gd name="connsiteY10" fmla="*/ 1812324 h 1812324"/>
              <a:gd name="connsiteX11" fmla="*/ 1366039 w 2859481"/>
              <a:gd name="connsiteY11" fmla="*/ 1812324 h 1812324"/>
              <a:gd name="connsiteX12" fmla="*/ 0 w 2859481"/>
              <a:gd name="connsiteY12" fmla="*/ 1812324 h 1812324"/>
              <a:gd name="connsiteX13" fmla="*/ 0 w 2859481"/>
              <a:gd name="connsiteY13" fmla="*/ 979815 h 1812324"/>
              <a:gd name="connsiteX14" fmla="*/ 0 w 2859481"/>
              <a:gd name="connsiteY14" fmla="*/ 623026 h 1812324"/>
              <a:gd name="connsiteX15" fmla="*/ 0 w 2859481"/>
              <a:gd name="connsiteY15" fmla="*/ 623026 h 1812324"/>
              <a:gd name="connsiteX16" fmla="*/ 0 w 2859481"/>
              <a:gd name="connsiteY16" fmla="*/ 385166 h 1812324"/>
              <a:gd name="connsiteX0" fmla="*/ 0 w 2499262"/>
              <a:gd name="connsiteY0" fmla="*/ 0 h 1427158"/>
              <a:gd name="connsiteX1" fmla="*/ 1366039 w 2499262"/>
              <a:gd name="connsiteY1" fmla="*/ 0 h 1427158"/>
              <a:gd name="connsiteX2" fmla="*/ 1366039 w 2499262"/>
              <a:gd name="connsiteY2" fmla="*/ 0 h 1427158"/>
              <a:gd name="connsiteX3" fmla="*/ 1951484 w 2499262"/>
              <a:gd name="connsiteY3" fmla="*/ 0 h 1427158"/>
              <a:gd name="connsiteX4" fmla="*/ 2341781 w 2499262"/>
              <a:gd name="connsiteY4" fmla="*/ 0 h 1427158"/>
              <a:gd name="connsiteX5" fmla="*/ 2337019 w 2499262"/>
              <a:gd name="connsiteY5" fmla="*/ 1211791 h 1427158"/>
              <a:gd name="connsiteX6" fmla="*/ 2499262 w 2499262"/>
              <a:gd name="connsiteY6" fmla="*/ 806325 h 1427158"/>
              <a:gd name="connsiteX7" fmla="*/ 2339400 w 2499262"/>
              <a:gd name="connsiteY7" fmla="*/ 1423324 h 1427158"/>
              <a:gd name="connsiteX8" fmla="*/ 2341781 w 2499262"/>
              <a:gd name="connsiteY8" fmla="*/ 1427158 h 1427158"/>
              <a:gd name="connsiteX9" fmla="*/ 1951484 w 2499262"/>
              <a:gd name="connsiteY9" fmla="*/ 1427158 h 1427158"/>
              <a:gd name="connsiteX10" fmla="*/ 1366039 w 2499262"/>
              <a:gd name="connsiteY10" fmla="*/ 1427158 h 1427158"/>
              <a:gd name="connsiteX11" fmla="*/ 1366039 w 2499262"/>
              <a:gd name="connsiteY11" fmla="*/ 1427158 h 1427158"/>
              <a:gd name="connsiteX12" fmla="*/ 0 w 2499262"/>
              <a:gd name="connsiteY12" fmla="*/ 1427158 h 1427158"/>
              <a:gd name="connsiteX13" fmla="*/ 0 w 2499262"/>
              <a:gd name="connsiteY13" fmla="*/ 594649 h 1427158"/>
              <a:gd name="connsiteX14" fmla="*/ 0 w 2499262"/>
              <a:gd name="connsiteY14" fmla="*/ 237860 h 1427158"/>
              <a:gd name="connsiteX15" fmla="*/ 0 w 2499262"/>
              <a:gd name="connsiteY15" fmla="*/ 237860 h 1427158"/>
              <a:gd name="connsiteX16" fmla="*/ 0 w 2499262"/>
              <a:gd name="connsiteY16" fmla="*/ 0 h 1427158"/>
              <a:gd name="connsiteX0" fmla="*/ 0 w 2499262"/>
              <a:gd name="connsiteY0" fmla="*/ 0 h 1427158"/>
              <a:gd name="connsiteX1" fmla="*/ 1366039 w 2499262"/>
              <a:gd name="connsiteY1" fmla="*/ 0 h 1427158"/>
              <a:gd name="connsiteX2" fmla="*/ 1366039 w 2499262"/>
              <a:gd name="connsiteY2" fmla="*/ 0 h 1427158"/>
              <a:gd name="connsiteX3" fmla="*/ 1951484 w 2499262"/>
              <a:gd name="connsiteY3" fmla="*/ 0 h 1427158"/>
              <a:gd name="connsiteX4" fmla="*/ 2341781 w 2499262"/>
              <a:gd name="connsiteY4" fmla="*/ 0 h 1427158"/>
              <a:gd name="connsiteX5" fmla="*/ 2346255 w 2499262"/>
              <a:gd name="connsiteY5" fmla="*/ 426700 h 1427158"/>
              <a:gd name="connsiteX6" fmla="*/ 2499262 w 2499262"/>
              <a:gd name="connsiteY6" fmla="*/ 806325 h 1427158"/>
              <a:gd name="connsiteX7" fmla="*/ 2339400 w 2499262"/>
              <a:gd name="connsiteY7" fmla="*/ 1423324 h 1427158"/>
              <a:gd name="connsiteX8" fmla="*/ 2341781 w 2499262"/>
              <a:gd name="connsiteY8" fmla="*/ 1427158 h 1427158"/>
              <a:gd name="connsiteX9" fmla="*/ 1951484 w 2499262"/>
              <a:gd name="connsiteY9" fmla="*/ 1427158 h 1427158"/>
              <a:gd name="connsiteX10" fmla="*/ 1366039 w 2499262"/>
              <a:gd name="connsiteY10" fmla="*/ 1427158 h 1427158"/>
              <a:gd name="connsiteX11" fmla="*/ 1366039 w 2499262"/>
              <a:gd name="connsiteY11" fmla="*/ 1427158 h 1427158"/>
              <a:gd name="connsiteX12" fmla="*/ 0 w 2499262"/>
              <a:gd name="connsiteY12" fmla="*/ 1427158 h 1427158"/>
              <a:gd name="connsiteX13" fmla="*/ 0 w 2499262"/>
              <a:gd name="connsiteY13" fmla="*/ 594649 h 1427158"/>
              <a:gd name="connsiteX14" fmla="*/ 0 w 2499262"/>
              <a:gd name="connsiteY14" fmla="*/ 237860 h 1427158"/>
              <a:gd name="connsiteX15" fmla="*/ 0 w 2499262"/>
              <a:gd name="connsiteY15" fmla="*/ 237860 h 1427158"/>
              <a:gd name="connsiteX16" fmla="*/ 0 w 2499262"/>
              <a:gd name="connsiteY16" fmla="*/ 0 h 1427158"/>
              <a:gd name="connsiteX0" fmla="*/ 0 w 2490025"/>
              <a:gd name="connsiteY0" fmla="*/ 0 h 1427158"/>
              <a:gd name="connsiteX1" fmla="*/ 1366039 w 2490025"/>
              <a:gd name="connsiteY1" fmla="*/ 0 h 1427158"/>
              <a:gd name="connsiteX2" fmla="*/ 1366039 w 2490025"/>
              <a:gd name="connsiteY2" fmla="*/ 0 h 1427158"/>
              <a:gd name="connsiteX3" fmla="*/ 1951484 w 2490025"/>
              <a:gd name="connsiteY3" fmla="*/ 0 h 1427158"/>
              <a:gd name="connsiteX4" fmla="*/ 2341781 w 2490025"/>
              <a:gd name="connsiteY4" fmla="*/ 0 h 1427158"/>
              <a:gd name="connsiteX5" fmla="*/ 2346255 w 2490025"/>
              <a:gd name="connsiteY5" fmla="*/ 426700 h 1427158"/>
              <a:gd name="connsiteX6" fmla="*/ 2490025 w 2490025"/>
              <a:gd name="connsiteY6" fmla="*/ 233670 h 1427158"/>
              <a:gd name="connsiteX7" fmla="*/ 2339400 w 2490025"/>
              <a:gd name="connsiteY7" fmla="*/ 1423324 h 1427158"/>
              <a:gd name="connsiteX8" fmla="*/ 2341781 w 2490025"/>
              <a:gd name="connsiteY8" fmla="*/ 1427158 h 1427158"/>
              <a:gd name="connsiteX9" fmla="*/ 1951484 w 2490025"/>
              <a:gd name="connsiteY9" fmla="*/ 1427158 h 1427158"/>
              <a:gd name="connsiteX10" fmla="*/ 1366039 w 2490025"/>
              <a:gd name="connsiteY10" fmla="*/ 1427158 h 1427158"/>
              <a:gd name="connsiteX11" fmla="*/ 1366039 w 2490025"/>
              <a:gd name="connsiteY11" fmla="*/ 1427158 h 1427158"/>
              <a:gd name="connsiteX12" fmla="*/ 0 w 2490025"/>
              <a:gd name="connsiteY12" fmla="*/ 1427158 h 1427158"/>
              <a:gd name="connsiteX13" fmla="*/ 0 w 2490025"/>
              <a:gd name="connsiteY13" fmla="*/ 594649 h 1427158"/>
              <a:gd name="connsiteX14" fmla="*/ 0 w 2490025"/>
              <a:gd name="connsiteY14" fmla="*/ 237860 h 1427158"/>
              <a:gd name="connsiteX15" fmla="*/ 0 w 2490025"/>
              <a:gd name="connsiteY15" fmla="*/ 237860 h 1427158"/>
              <a:gd name="connsiteX16" fmla="*/ 0 w 2490025"/>
              <a:gd name="connsiteY16" fmla="*/ 0 h 142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90025" h="1427158">
                <a:moveTo>
                  <a:pt x="0" y="0"/>
                </a:moveTo>
                <a:lnTo>
                  <a:pt x="1366039" y="0"/>
                </a:lnTo>
                <a:lnTo>
                  <a:pt x="1366039" y="0"/>
                </a:lnTo>
                <a:lnTo>
                  <a:pt x="1951484" y="0"/>
                </a:lnTo>
                <a:lnTo>
                  <a:pt x="2341781" y="0"/>
                </a:lnTo>
                <a:cubicBezTo>
                  <a:pt x="2340194" y="403930"/>
                  <a:pt x="2347842" y="22770"/>
                  <a:pt x="2346255" y="426700"/>
                </a:cubicBezTo>
                <a:lnTo>
                  <a:pt x="2490025" y="233670"/>
                </a:lnTo>
                <a:lnTo>
                  <a:pt x="2339400" y="1423324"/>
                </a:lnTo>
                <a:lnTo>
                  <a:pt x="2341781" y="1427158"/>
                </a:lnTo>
                <a:lnTo>
                  <a:pt x="1951484" y="1427158"/>
                </a:lnTo>
                <a:lnTo>
                  <a:pt x="1366039" y="1427158"/>
                </a:lnTo>
                <a:lnTo>
                  <a:pt x="1366039" y="1427158"/>
                </a:lnTo>
                <a:lnTo>
                  <a:pt x="0" y="1427158"/>
                </a:lnTo>
                <a:lnTo>
                  <a:pt x="0" y="594649"/>
                </a:lnTo>
                <a:lnTo>
                  <a:pt x="0" y="237860"/>
                </a:lnTo>
                <a:lnTo>
                  <a:pt x="0" y="237860"/>
                </a:lnTo>
                <a:lnTo>
                  <a:pt x="0" y="0"/>
                </a:lnTo>
                <a:close/>
              </a:path>
            </a:pathLst>
          </a:custGeom>
          <a:solidFill>
            <a:srgbClr val="CCCCCC"/>
          </a:solidFill>
          <a:effectLst/>
        </p:spPr>
        <p:txBody>
          <a:bodyPr vert="horz" lIns="91435" tIns="45719" rIns="91435" bIns="45719" rtlCol="0">
            <a:noAutofit/>
          </a:bodyPr>
          <a:lstStyle>
            <a:lvl1pPr marL="130293" marR="0" indent="-130293" algn="l" defTabSz="34287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Trebuchet MS Bold Italic"/>
              </a:defRPr>
            </a:lvl1pPr>
            <a:lvl2pPr marL="557171" indent="-214298" algn="l" defTabSz="34287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Lucida Grande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66" indent="-228582" algn="l" defTabSz="34287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917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1375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A3C644"/>
              </a:buClr>
              <a:buNone/>
            </a:pPr>
            <a:endParaRPr lang="en-US" sz="1867" dirty="0"/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637256" y="1521023"/>
            <a:ext cx="3427619" cy="2435445"/>
          </a:xfrm>
          <a:custGeom>
            <a:avLst/>
            <a:gdLst>
              <a:gd name="connsiteX0" fmla="*/ 0 w 2341781"/>
              <a:gd name="connsiteY0" fmla="*/ 0 h 1826584"/>
              <a:gd name="connsiteX1" fmla="*/ 1366039 w 2341781"/>
              <a:gd name="connsiteY1" fmla="*/ 0 h 1826584"/>
              <a:gd name="connsiteX2" fmla="*/ 1366039 w 2341781"/>
              <a:gd name="connsiteY2" fmla="*/ 0 h 1826584"/>
              <a:gd name="connsiteX3" fmla="*/ 1951484 w 2341781"/>
              <a:gd name="connsiteY3" fmla="*/ 0 h 1826584"/>
              <a:gd name="connsiteX4" fmla="*/ 2341781 w 2341781"/>
              <a:gd name="connsiteY4" fmla="*/ 0 h 1826584"/>
              <a:gd name="connsiteX5" fmla="*/ 2341781 w 2341781"/>
              <a:gd name="connsiteY5" fmla="*/ 304431 h 1826584"/>
              <a:gd name="connsiteX6" fmla="*/ 3235732 w 2341781"/>
              <a:gd name="connsiteY6" fmla="*/ 826182 h 1826584"/>
              <a:gd name="connsiteX7" fmla="*/ 2341781 w 2341781"/>
              <a:gd name="connsiteY7" fmla="*/ 761077 h 1826584"/>
              <a:gd name="connsiteX8" fmla="*/ 2341781 w 2341781"/>
              <a:gd name="connsiteY8" fmla="*/ 1826584 h 1826584"/>
              <a:gd name="connsiteX9" fmla="*/ 1951484 w 2341781"/>
              <a:gd name="connsiteY9" fmla="*/ 1826584 h 1826584"/>
              <a:gd name="connsiteX10" fmla="*/ 1366039 w 2341781"/>
              <a:gd name="connsiteY10" fmla="*/ 1826584 h 1826584"/>
              <a:gd name="connsiteX11" fmla="*/ 1366039 w 2341781"/>
              <a:gd name="connsiteY11" fmla="*/ 1826584 h 1826584"/>
              <a:gd name="connsiteX12" fmla="*/ 0 w 2341781"/>
              <a:gd name="connsiteY12" fmla="*/ 1826584 h 1826584"/>
              <a:gd name="connsiteX13" fmla="*/ 0 w 2341781"/>
              <a:gd name="connsiteY13" fmla="*/ 761077 h 1826584"/>
              <a:gd name="connsiteX14" fmla="*/ 0 w 2341781"/>
              <a:gd name="connsiteY14" fmla="*/ 304431 h 1826584"/>
              <a:gd name="connsiteX15" fmla="*/ 0 w 2341781"/>
              <a:gd name="connsiteY15" fmla="*/ 304431 h 1826584"/>
              <a:gd name="connsiteX16" fmla="*/ 0 w 2341781"/>
              <a:gd name="connsiteY16" fmla="*/ 0 h 1826584"/>
              <a:gd name="connsiteX0" fmla="*/ 0 w 3235732"/>
              <a:gd name="connsiteY0" fmla="*/ 0 h 1826584"/>
              <a:gd name="connsiteX1" fmla="*/ 1366039 w 3235732"/>
              <a:gd name="connsiteY1" fmla="*/ 0 h 1826584"/>
              <a:gd name="connsiteX2" fmla="*/ 1366039 w 3235732"/>
              <a:gd name="connsiteY2" fmla="*/ 0 h 1826584"/>
              <a:gd name="connsiteX3" fmla="*/ 1951484 w 3235732"/>
              <a:gd name="connsiteY3" fmla="*/ 0 h 1826584"/>
              <a:gd name="connsiteX4" fmla="*/ 2341781 w 3235732"/>
              <a:gd name="connsiteY4" fmla="*/ 0 h 1826584"/>
              <a:gd name="connsiteX5" fmla="*/ 2332256 w 3235732"/>
              <a:gd name="connsiteY5" fmla="*/ 37731 h 1826584"/>
              <a:gd name="connsiteX6" fmla="*/ 3235732 w 3235732"/>
              <a:gd name="connsiteY6" fmla="*/ 826182 h 1826584"/>
              <a:gd name="connsiteX7" fmla="*/ 2341781 w 3235732"/>
              <a:gd name="connsiteY7" fmla="*/ 761077 h 1826584"/>
              <a:gd name="connsiteX8" fmla="*/ 2341781 w 3235732"/>
              <a:gd name="connsiteY8" fmla="*/ 1826584 h 1826584"/>
              <a:gd name="connsiteX9" fmla="*/ 1951484 w 3235732"/>
              <a:gd name="connsiteY9" fmla="*/ 1826584 h 1826584"/>
              <a:gd name="connsiteX10" fmla="*/ 1366039 w 3235732"/>
              <a:gd name="connsiteY10" fmla="*/ 1826584 h 1826584"/>
              <a:gd name="connsiteX11" fmla="*/ 1366039 w 3235732"/>
              <a:gd name="connsiteY11" fmla="*/ 1826584 h 1826584"/>
              <a:gd name="connsiteX12" fmla="*/ 0 w 3235732"/>
              <a:gd name="connsiteY12" fmla="*/ 1826584 h 1826584"/>
              <a:gd name="connsiteX13" fmla="*/ 0 w 3235732"/>
              <a:gd name="connsiteY13" fmla="*/ 761077 h 1826584"/>
              <a:gd name="connsiteX14" fmla="*/ 0 w 3235732"/>
              <a:gd name="connsiteY14" fmla="*/ 304431 h 1826584"/>
              <a:gd name="connsiteX15" fmla="*/ 0 w 3235732"/>
              <a:gd name="connsiteY15" fmla="*/ 304431 h 1826584"/>
              <a:gd name="connsiteX16" fmla="*/ 0 w 3235732"/>
              <a:gd name="connsiteY16" fmla="*/ 0 h 1826584"/>
              <a:gd name="connsiteX0" fmla="*/ 0 w 3235732"/>
              <a:gd name="connsiteY0" fmla="*/ 0 h 1826584"/>
              <a:gd name="connsiteX1" fmla="*/ 1366039 w 3235732"/>
              <a:gd name="connsiteY1" fmla="*/ 0 h 1826584"/>
              <a:gd name="connsiteX2" fmla="*/ 1366039 w 3235732"/>
              <a:gd name="connsiteY2" fmla="*/ 0 h 1826584"/>
              <a:gd name="connsiteX3" fmla="*/ 1951484 w 3235732"/>
              <a:gd name="connsiteY3" fmla="*/ 0 h 1826584"/>
              <a:gd name="connsiteX4" fmla="*/ 2341781 w 3235732"/>
              <a:gd name="connsiteY4" fmla="*/ 0 h 1826584"/>
              <a:gd name="connsiteX5" fmla="*/ 2353688 w 3235732"/>
              <a:gd name="connsiteY5" fmla="*/ 9156 h 1826584"/>
              <a:gd name="connsiteX6" fmla="*/ 3235732 w 3235732"/>
              <a:gd name="connsiteY6" fmla="*/ 826182 h 1826584"/>
              <a:gd name="connsiteX7" fmla="*/ 2341781 w 3235732"/>
              <a:gd name="connsiteY7" fmla="*/ 761077 h 1826584"/>
              <a:gd name="connsiteX8" fmla="*/ 2341781 w 3235732"/>
              <a:gd name="connsiteY8" fmla="*/ 1826584 h 1826584"/>
              <a:gd name="connsiteX9" fmla="*/ 1951484 w 3235732"/>
              <a:gd name="connsiteY9" fmla="*/ 1826584 h 1826584"/>
              <a:gd name="connsiteX10" fmla="*/ 1366039 w 3235732"/>
              <a:gd name="connsiteY10" fmla="*/ 1826584 h 1826584"/>
              <a:gd name="connsiteX11" fmla="*/ 1366039 w 3235732"/>
              <a:gd name="connsiteY11" fmla="*/ 1826584 h 1826584"/>
              <a:gd name="connsiteX12" fmla="*/ 0 w 3235732"/>
              <a:gd name="connsiteY12" fmla="*/ 1826584 h 1826584"/>
              <a:gd name="connsiteX13" fmla="*/ 0 w 3235732"/>
              <a:gd name="connsiteY13" fmla="*/ 761077 h 1826584"/>
              <a:gd name="connsiteX14" fmla="*/ 0 w 3235732"/>
              <a:gd name="connsiteY14" fmla="*/ 304431 h 1826584"/>
              <a:gd name="connsiteX15" fmla="*/ 0 w 3235732"/>
              <a:gd name="connsiteY15" fmla="*/ 304431 h 1826584"/>
              <a:gd name="connsiteX16" fmla="*/ 0 w 3235732"/>
              <a:gd name="connsiteY16" fmla="*/ 0 h 1826584"/>
              <a:gd name="connsiteX0" fmla="*/ 0 w 3235732"/>
              <a:gd name="connsiteY0" fmla="*/ 0 h 1826584"/>
              <a:gd name="connsiteX1" fmla="*/ 1366039 w 3235732"/>
              <a:gd name="connsiteY1" fmla="*/ 0 h 1826584"/>
              <a:gd name="connsiteX2" fmla="*/ 1366039 w 3235732"/>
              <a:gd name="connsiteY2" fmla="*/ 0 h 1826584"/>
              <a:gd name="connsiteX3" fmla="*/ 1951484 w 3235732"/>
              <a:gd name="connsiteY3" fmla="*/ 0 h 1826584"/>
              <a:gd name="connsiteX4" fmla="*/ 2341781 w 3235732"/>
              <a:gd name="connsiteY4" fmla="*/ 0 h 1826584"/>
              <a:gd name="connsiteX5" fmla="*/ 2353688 w 3235732"/>
              <a:gd name="connsiteY5" fmla="*/ 9156 h 1826584"/>
              <a:gd name="connsiteX6" fmla="*/ 3235732 w 3235732"/>
              <a:gd name="connsiteY6" fmla="*/ 826182 h 1826584"/>
              <a:gd name="connsiteX7" fmla="*/ 2341781 w 3235732"/>
              <a:gd name="connsiteY7" fmla="*/ 230058 h 1826584"/>
              <a:gd name="connsiteX8" fmla="*/ 2341781 w 3235732"/>
              <a:gd name="connsiteY8" fmla="*/ 1826584 h 1826584"/>
              <a:gd name="connsiteX9" fmla="*/ 1951484 w 3235732"/>
              <a:gd name="connsiteY9" fmla="*/ 1826584 h 1826584"/>
              <a:gd name="connsiteX10" fmla="*/ 1366039 w 3235732"/>
              <a:gd name="connsiteY10" fmla="*/ 1826584 h 1826584"/>
              <a:gd name="connsiteX11" fmla="*/ 1366039 w 3235732"/>
              <a:gd name="connsiteY11" fmla="*/ 1826584 h 1826584"/>
              <a:gd name="connsiteX12" fmla="*/ 0 w 3235732"/>
              <a:gd name="connsiteY12" fmla="*/ 1826584 h 1826584"/>
              <a:gd name="connsiteX13" fmla="*/ 0 w 3235732"/>
              <a:gd name="connsiteY13" fmla="*/ 761077 h 1826584"/>
              <a:gd name="connsiteX14" fmla="*/ 0 w 3235732"/>
              <a:gd name="connsiteY14" fmla="*/ 304431 h 1826584"/>
              <a:gd name="connsiteX15" fmla="*/ 0 w 3235732"/>
              <a:gd name="connsiteY15" fmla="*/ 304431 h 1826584"/>
              <a:gd name="connsiteX16" fmla="*/ 0 w 3235732"/>
              <a:gd name="connsiteY16" fmla="*/ 0 h 1826584"/>
              <a:gd name="connsiteX0" fmla="*/ 0 w 2570714"/>
              <a:gd name="connsiteY0" fmla="*/ 0 h 1826584"/>
              <a:gd name="connsiteX1" fmla="*/ 1366039 w 2570714"/>
              <a:gd name="connsiteY1" fmla="*/ 0 h 1826584"/>
              <a:gd name="connsiteX2" fmla="*/ 1366039 w 2570714"/>
              <a:gd name="connsiteY2" fmla="*/ 0 h 1826584"/>
              <a:gd name="connsiteX3" fmla="*/ 1951484 w 2570714"/>
              <a:gd name="connsiteY3" fmla="*/ 0 h 1826584"/>
              <a:gd name="connsiteX4" fmla="*/ 2341781 w 2570714"/>
              <a:gd name="connsiteY4" fmla="*/ 0 h 1826584"/>
              <a:gd name="connsiteX5" fmla="*/ 2353688 w 2570714"/>
              <a:gd name="connsiteY5" fmla="*/ 9156 h 1826584"/>
              <a:gd name="connsiteX6" fmla="*/ 2570714 w 2570714"/>
              <a:gd name="connsiteY6" fmla="*/ 299709 h 1826584"/>
              <a:gd name="connsiteX7" fmla="*/ 2341781 w 2570714"/>
              <a:gd name="connsiteY7" fmla="*/ 230058 h 1826584"/>
              <a:gd name="connsiteX8" fmla="*/ 2341781 w 2570714"/>
              <a:gd name="connsiteY8" fmla="*/ 1826584 h 1826584"/>
              <a:gd name="connsiteX9" fmla="*/ 1951484 w 2570714"/>
              <a:gd name="connsiteY9" fmla="*/ 1826584 h 1826584"/>
              <a:gd name="connsiteX10" fmla="*/ 1366039 w 2570714"/>
              <a:gd name="connsiteY10" fmla="*/ 1826584 h 1826584"/>
              <a:gd name="connsiteX11" fmla="*/ 1366039 w 2570714"/>
              <a:gd name="connsiteY11" fmla="*/ 1826584 h 1826584"/>
              <a:gd name="connsiteX12" fmla="*/ 0 w 2570714"/>
              <a:gd name="connsiteY12" fmla="*/ 1826584 h 1826584"/>
              <a:gd name="connsiteX13" fmla="*/ 0 w 2570714"/>
              <a:gd name="connsiteY13" fmla="*/ 761077 h 1826584"/>
              <a:gd name="connsiteX14" fmla="*/ 0 w 2570714"/>
              <a:gd name="connsiteY14" fmla="*/ 304431 h 1826584"/>
              <a:gd name="connsiteX15" fmla="*/ 0 w 2570714"/>
              <a:gd name="connsiteY15" fmla="*/ 304431 h 1826584"/>
              <a:gd name="connsiteX16" fmla="*/ 0 w 2570714"/>
              <a:gd name="connsiteY16" fmla="*/ 0 h 18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70714" h="1826584">
                <a:moveTo>
                  <a:pt x="0" y="0"/>
                </a:moveTo>
                <a:lnTo>
                  <a:pt x="1366039" y="0"/>
                </a:lnTo>
                <a:lnTo>
                  <a:pt x="1366039" y="0"/>
                </a:lnTo>
                <a:lnTo>
                  <a:pt x="1951484" y="0"/>
                </a:lnTo>
                <a:lnTo>
                  <a:pt x="2341781" y="0"/>
                </a:lnTo>
                <a:lnTo>
                  <a:pt x="2353688" y="9156"/>
                </a:lnTo>
                <a:lnTo>
                  <a:pt x="2570714" y="299709"/>
                </a:lnTo>
                <a:lnTo>
                  <a:pt x="2341781" y="230058"/>
                </a:lnTo>
                <a:lnTo>
                  <a:pt x="2341781" y="1826584"/>
                </a:lnTo>
                <a:lnTo>
                  <a:pt x="1951484" y="1826584"/>
                </a:lnTo>
                <a:lnTo>
                  <a:pt x="1366039" y="1826584"/>
                </a:lnTo>
                <a:lnTo>
                  <a:pt x="1366039" y="1826584"/>
                </a:lnTo>
                <a:lnTo>
                  <a:pt x="0" y="1826584"/>
                </a:lnTo>
                <a:lnTo>
                  <a:pt x="0" y="761077"/>
                </a:lnTo>
                <a:lnTo>
                  <a:pt x="0" y="304431"/>
                </a:lnTo>
                <a:lnTo>
                  <a:pt x="0" y="304431"/>
                </a:lnTo>
                <a:lnTo>
                  <a:pt x="0" y="0"/>
                </a:lnTo>
                <a:close/>
              </a:path>
            </a:pathLst>
          </a:custGeom>
          <a:solidFill>
            <a:srgbClr val="37C1D7"/>
          </a:solidFill>
          <a:effectLst/>
        </p:spPr>
        <p:txBody>
          <a:bodyPr vert="horz" lIns="91435" tIns="45719" rIns="91435" bIns="45719" rtlCol="0">
            <a:noAutofit/>
          </a:bodyPr>
          <a:lstStyle>
            <a:lvl1pPr marL="130293" marR="0" indent="-130293" algn="l" defTabSz="34287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Trebuchet MS Bold Italic"/>
              </a:defRPr>
            </a:lvl1pPr>
            <a:lvl2pPr marL="557171" indent="-214298" algn="l" defTabSz="34287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Lucida Grande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66" indent="-228582" algn="l" defTabSz="34287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917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1375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3AC2D7"/>
              </a:buClr>
            </a:pPr>
            <a:endParaRPr lang="en-US" sz="1867" dirty="0"/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>
            <a:off x="7976746" y="1509749"/>
            <a:ext cx="3371193" cy="4562036"/>
          </a:xfrm>
          <a:custGeom>
            <a:avLst/>
            <a:gdLst>
              <a:gd name="connsiteX0" fmla="*/ 0 w 2387793"/>
              <a:gd name="connsiteY0" fmla="*/ 0 h 3421527"/>
              <a:gd name="connsiteX1" fmla="*/ 397966 w 2387793"/>
              <a:gd name="connsiteY1" fmla="*/ 0 h 3421527"/>
              <a:gd name="connsiteX2" fmla="*/ 397966 w 2387793"/>
              <a:gd name="connsiteY2" fmla="*/ 0 h 3421527"/>
              <a:gd name="connsiteX3" fmla="*/ 994914 w 2387793"/>
              <a:gd name="connsiteY3" fmla="*/ 0 h 3421527"/>
              <a:gd name="connsiteX4" fmla="*/ 2387793 w 2387793"/>
              <a:gd name="connsiteY4" fmla="*/ 0 h 3421527"/>
              <a:gd name="connsiteX5" fmla="*/ 2387793 w 2387793"/>
              <a:gd name="connsiteY5" fmla="*/ 1995891 h 3421527"/>
              <a:gd name="connsiteX6" fmla="*/ 2387793 w 2387793"/>
              <a:gd name="connsiteY6" fmla="*/ 1995891 h 3421527"/>
              <a:gd name="connsiteX7" fmla="*/ 2387793 w 2387793"/>
              <a:gd name="connsiteY7" fmla="*/ 2851273 h 3421527"/>
              <a:gd name="connsiteX8" fmla="*/ 2387793 w 2387793"/>
              <a:gd name="connsiteY8" fmla="*/ 3421527 h 3421527"/>
              <a:gd name="connsiteX9" fmla="*/ 994914 w 2387793"/>
              <a:gd name="connsiteY9" fmla="*/ 3421527 h 3421527"/>
              <a:gd name="connsiteX10" fmla="*/ 397966 w 2387793"/>
              <a:gd name="connsiteY10" fmla="*/ 3421527 h 3421527"/>
              <a:gd name="connsiteX11" fmla="*/ 397966 w 2387793"/>
              <a:gd name="connsiteY11" fmla="*/ 3421527 h 3421527"/>
              <a:gd name="connsiteX12" fmla="*/ 0 w 2387793"/>
              <a:gd name="connsiteY12" fmla="*/ 3421527 h 3421527"/>
              <a:gd name="connsiteX13" fmla="*/ 0 w 2387793"/>
              <a:gd name="connsiteY13" fmla="*/ 2851273 h 3421527"/>
              <a:gd name="connsiteX14" fmla="*/ -408456 w 2387793"/>
              <a:gd name="connsiteY14" fmla="*/ 1896587 h 3421527"/>
              <a:gd name="connsiteX15" fmla="*/ 0 w 2387793"/>
              <a:gd name="connsiteY15" fmla="*/ 1995891 h 3421527"/>
              <a:gd name="connsiteX16" fmla="*/ 0 w 2387793"/>
              <a:gd name="connsiteY16" fmla="*/ 0 h 3421527"/>
              <a:gd name="connsiteX0" fmla="*/ 408456 w 2796249"/>
              <a:gd name="connsiteY0" fmla="*/ 0 h 3421527"/>
              <a:gd name="connsiteX1" fmla="*/ 806422 w 2796249"/>
              <a:gd name="connsiteY1" fmla="*/ 0 h 3421527"/>
              <a:gd name="connsiteX2" fmla="*/ 806422 w 2796249"/>
              <a:gd name="connsiteY2" fmla="*/ 0 h 3421527"/>
              <a:gd name="connsiteX3" fmla="*/ 1403370 w 2796249"/>
              <a:gd name="connsiteY3" fmla="*/ 0 h 3421527"/>
              <a:gd name="connsiteX4" fmla="*/ 2796249 w 2796249"/>
              <a:gd name="connsiteY4" fmla="*/ 0 h 3421527"/>
              <a:gd name="connsiteX5" fmla="*/ 2796249 w 2796249"/>
              <a:gd name="connsiteY5" fmla="*/ 1995891 h 3421527"/>
              <a:gd name="connsiteX6" fmla="*/ 2796249 w 2796249"/>
              <a:gd name="connsiteY6" fmla="*/ 1995891 h 3421527"/>
              <a:gd name="connsiteX7" fmla="*/ 2796249 w 2796249"/>
              <a:gd name="connsiteY7" fmla="*/ 2851273 h 3421527"/>
              <a:gd name="connsiteX8" fmla="*/ 2796249 w 2796249"/>
              <a:gd name="connsiteY8" fmla="*/ 3421527 h 3421527"/>
              <a:gd name="connsiteX9" fmla="*/ 1403370 w 2796249"/>
              <a:gd name="connsiteY9" fmla="*/ 3421527 h 3421527"/>
              <a:gd name="connsiteX10" fmla="*/ 806422 w 2796249"/>
              <a:gd name="connsiteY10" fmla="*/ 3421527 h 3421527"/>
              <a:gd name="connsiteX11" fmla="*/ 806422 w 2796249"/>
              <a:gd name="connsiteY11" fmla="*/ 3421527 h 3421527"/>
              <a:gd name="connsiteX12" fmla="*/ 408456 w 2796249"/>
              <a:gd name="connsiteY12" fmla="*/ 3421527 h 3421527"/>
              <a:gd name="connsiteX13" fmla="*/ 413218 w 2796249"/>
              <a:gd name="connsiteY13" fmla="*/ 3418010 h 3421527"/>
              <a:gd name="connsiteX14" fmla="*/ 0 w 2796249"/>
              <a:gd name="connsiteY14" fmla="*/ 1896587 h 3421527"/>
              <a:gd name="connsiteX15" fmla="*/ 408456 w 2796249"/>
              <a:gd name="connsiteY15" fmla="*/ 1995891 h 3421527"/>
              <a:gd name="connsiteX16" fmla="*/ 408456 w 2796249"/>
              <a:gd name="connsiteY16" fmla="*/ 0 h 3421527"/>
              <a:gd name="connsiteX0" fmla="*/ 408456 w 2796249"/>
              <a:gd name="connsiteY0" fmla="*/ 0 h 3421527"/>
              <a:gd name="connsiteX1" fmla="*/ 806422 w 2796249"/>
              <a:gd name="connsiteY1" fmla="*/ 0 h 3421527"/>
              <a:gd name="connsiteX2" fmla="*/ 806422 w 2796249"/>
              <a:gd name="connsiteY2" fmla="*/ 0 h 3421527"/>
              <a:gd name="connsiteX3" fmla="*/ 1403370 w 2796249"/>
              <a:gd name="connsiteY3" fmla="*/ 0 h 3421527"/>
              <a:gd name="connsiteX4" fmla="*/ 2796249 w 2796249"/>
              <a:gd name="connsiteY4" fmla="*/ 0 h 3421527"/>
              <a:gd name="connsiteX5" fmla="*/ 2796249 w 2796249"/>
              <a:gd name="connsiteY5" fmla="*/ 1995891 h 3421527"/>
              <a:gd name="connsiteX6" fmla="*/ 2796249 w 2796249"/>
              <a:gd name="connsiteY6" fmla="*/ 1995891 h 3421527"/>
              <a:gd name="connsiteX7" fmla="*/ 2796249 w 2796249"/>
              <a:gd name="connsiteY7" fmla="*/ 2851273 h 3421527"/>
              <a:gd name="connsiteX8" fmla="*/ 2796249 w 2796249"/>
              <a:gd name="connsiteY8" fmla="*/ 3421527 h 3421527"/>
              <a:gd name="connsiteX9" fmla="*/ 1403370 w 2796249"/>
              <a:gd name="connsiteY9" fmla="*/ 3421527 h 3421527"/>
              <a:gd name="connsiteX10" fmla="*/ 806422 w 2796249"/>
              <a:gd name="connsiteY10" fmla="*/ 3421527 h 3421527"/>
              <a:gd name="connsiteX11" fmla="*/ 806422 w 2796249"/>
              <a:gd name="connsiteY11" fmla="*/ 3421527 h 3421527"/>
              <a:gd name="connsiteX12" fmla="*/ 408456 w 2796249"/>
              <a:gd name="connsiteY12" fmla="*/ 3421527 h 3421527"/>
              <a:gd name="connsiteX13" fmla="*/ 413218 w 2796249"/>
              <a:gd name="connsiteY13" fmla="*/ 3418010 h 3421527"/>
              <a:gd name="connsiteX14" fmla="*/ 0 w 2796249"/>
              <a:gd name="connsiteY14" fmla="*/ 1896587 h 3421527"/>
              <a:gd name="connsiteX15" fmla="*/ 408456 w 2796249"/>
              <a:gd name="connsiteY15" fmla="*/ 3117460 h 3421527"/>
              <a:gd name="connsiteX16" fmla="*/ 408456 w 2796249"/>
              <a:gd name="connsiteY16" fmla="*/ 0 h 3421527"/>
              <a:gd name="connsiteX0" fmla="*/ 408456 w 2796249"/>
              <a:gd name="connsiteY0" fmla="*/ 0 h 3421527"/>
              <a:gd name="connsiteX1" fmla="*/ 806422 w 2796249"/>
              <a:gd name="connsiteY1" fmla="*/ 0 h 3421527"/>
              <a:gd name="connsiteX2" fmla="*/ 806422 w 2796249"/>
              <a:gd name="connsiteY2" fmla="*/ 0 h 3421527"/>
              <a:gd name="connsiteX3" fmla="*/ 1403370 w 2796249"/>
              <a:gd name="connsiteY3" fmla="*/ 0 h 3421527"/>
              <a:gd name="connsiteX4" fmla="*/ 2796249 w 2796249"/>
              <a:gd name="connsiteY4" fmla="*/ 0 h 3421527"/>
              <a:gd name="connsiteX5" fmla="*/ 2796249 w 2796249"/>
              <a:gd name="connsiteY5" fmla="*/ 1995891 h 3421527"/>
              <a:gd name="connsiteX6" fmla="*/ 2796249 w 2796249"/>
              <a:gd name="connsiteY6" fmla="*/ 1995891 h 3421527"/>
              <a:gd name="connsiteX7" fmla="*/ 2796249 w 2796249"/>
              <a:gd name="connsiteY7" fmla="*/ 2851273 h 3421527"/>
              <a:gd name="connsiteX8" fmla="*/ 2796249 w 2796249"/>
              <a:gd name="connsiteY8" fmla="*/ 3421527 h 3421527"/>
              <a:gd name="connsiteX9" fmla="*/ 1403370 w 2796249"/>
              <a:gd name="connsiteY9" fmla="*/ 3421527 h 3421527"/>
              <a:gd name="connsiteX10" fmla="*/ 806422 w 2796249"/>
              <a:gd name="connsiteY10" fmla="*/ 3421527 h 3421527"/>
              <a:gd name="connsiteX11" fmla="*/ 806422 w 2796249"/>
              <a:gd name="connsiteY11" fmla="*/ 3421527 h 3421527"/>
              <a:gd name="connsiteX12" fmla="*/ 408456 w 2796249"/>
              <a:gd name="connsiteY12" fmla="*/ 3421527 h 3421527"/>
              <a:gd name="connsiteX13" fmla="*/ 413218 w 2796249"/>
              <a:gd name="connsiteY13" fmla="*/ 3418010 h 3421527"/>
              <a:gd name="connsiteX14" fmla="*/ 0 w 2796249"/>
              <a:gd name="connsiteY14" fmla="*/ 1896587 h 3421527"/>
              <a:gd name="connsiteX15" fmla="*/ 408456 w 2796249"/>
              <a:gd name="connsiteY15" fmla="*/ 2924578 h 3421527"/>
              <a:gd name="connsiteX16" fmla="*/ 408456 w 2796249"/>
              <a:gd name="connsiteY16" fmla="*/ 0 h 3421527"/>
              <a:gd name="connsiteX0" fmla="*/ 242202 w 2629995"/>
              <a:gd name="connsiteY0" fmla="*/ 0 h 3421527"/>
              <a:gd name="connsiteX1" fmla="*/ 640168 w 2629995"/>
              <a:gd name="connsiteY1" fmla="*/ 0 h 3421527"/>
              <a:gd name="connsiteX2" fmla="*/ 640168 w 2629995"/>
              <a:gd name="connsiteY2" fmla="*/ 0 h 3421527"/>
              <a:gd name="connsiteX3" fmla="*/ 1237116 w 2629995"/>
              <a:gd name="connsiteY3" fmla="*/ 0 h 3421527"/>
              <a:gd name="connsiteX4" fmla="*/ 2629995 w 2629995"/>
              <a:gd name="connsiteY4" fmla="*/ 0 h 3421527"/>
              <a:gd name="connsiteX5" fmla="*/ 2629995 w 2629995"/>
              <a:gd name="connsiteY5" fmla="*/ 1995891 h 3421527"/>
              <a:gd name="connsiteX6" fmla="*/ 2629995 w 2629995"/>
              <a:gd name="connsiteY6" fmla="*/ 1995891 h 3421527"/>
              <a:gd name="connsiteX7" fmla="*/ 2629995 w 2629995"/>
              <a:gd name="connsiteY7" fmla="*/ 2851273 h 3421527"/>
              <a:gd name="connsiteX8" fmla="*/ 2629995 w 2629995"/>
              <a:gd name="connsiteY8" fmla="*/ 3421527 h 3421527"/>
              <a:gd name="connsiteX9" fmla="*/ 1237116 w 2629995"/>
              <a:gd name="connsiteY9" fmla="*/ 3421527 h 3421527"/>
              <a:gd name="connsiteX10" fmla="*/ 640168 w 2629995"/>
              <a:gd name="connsiteY10" fmla="*/ 3421527 h 3421527"/>
              <a:gd name="connsiteX11" fmla="*/ 640168 w 2629995"/>
              <a:gd name="connsiteY11" fmla="*/ 3421527 h 3421527"/>
              <a:gd name="connsiteX12" fmla="*/ 242202 w 2629995"/>
              <a:gd name="connsiteY12" fmla="*/ 3421527 h 3421527"/>
              <a:gd name="connsiteX13" fmla="*/ 246964 w 2629995"/>
              <a:gd name="connsiteY13" fmla="*/ 3418010 h 3421527"/>
              <a:gd name="connsiteX14" fmla="*/ 0 w 2629995"/>
              <a:gd name="connsiteY14" fmla="*/ 2653969 h 3421527"/>
              <a:gd name="connsiteX15" fmla="*/ 242202 w 2629995"/>
              <a:gd name="connsiteY15" fmla="*/ 2924578 h 3421527"/>
              <a:gd name="connsiteX16" fmla="*/ 242202 w 2629995"/>
              <a:gd name="connsiteY16" fmla="*/ 0 h 3421527"/>
              <a:gd name="connsiteX0" fmla="*/ 242202 w 2629995"/>
              <a:gd name="connsiteY0" fmla="*/ 0 h 3421527"/>
              <a:gd name="connsiteX1" fmla="*/ 640168 w 2629995"/>
              <a:gd name="connsiteY1" fmla="*/ 0 h 3421527"/>
              <a:gd name="connsiteX2" fmla="*/ 640168 w 2629995"/>
              <a:gd name="connsiteY2" fmla="*/ 0 h 3421527"/>
              <a:gd name="connsiteX3" fmla="*/ 1237116 w 2629995"/>
              <a:gd name="connsiteY3" fmla="*/ 0 h 3421527"/>
              <a:gd name="connsiteX4" fmla="*/ 2629995 w 2629995"/>
              <a:gd name="connsiteY4" fmla="*/ 0 h 3421527"/>
              <a:gd name="connsiteX5" fmla="*/ 2629995 w 2629995"/>
              <a:gd name="connsiteY5" fmla="*/ 1995891 h 3421527"/>
              <a:gd name="connsiteX6" fmla="*/ 2629995 w 2629995"/>
              <a:gd name="connsiteY6" fmla="*/ 1995891 h 3421527"/>
              <a:gd name="connsiteX7" fmla="*/ 2629995 w 2629995"/>
              <a:gd name="connsiteY7" fmla="*/ 2851273 h 3421527"/>
              <a:gd name="connsiteX8" fmla="*/ 2629995 w 2629995"/>
              <a:gd name="connsiteY8" fmla="*/ 3421527 h 3421527"/>
              <a:gd name="connsiteX9" fmla="*/ 1237116 w 2629995"/>
              <a:gd name="connsiteY9" fmla="*/ 3421527 h 3421527"/>
              <a:gd name="connsiteX10" fmla="*/ 640168 w 2629995"/>
              <a:gd name="connsiteY10" fmla="*/ 3421527 h 3421527"/>
              <a:gd name="connsiteX11" fmla="*/ 640168 w 2629995"/>
              <a:gd name="connsiteY11" fmla="*/ 3421527 h 3421527"/>
              <a:gd name="connsiteX12" fmla="*/ 242202 w 2629995"/>
              <a:gd name="connsiteY12" fmla="*/ 3421527 h 3421527"/>
              <a:gd name="connsiteX13" fmla="*/ 246964 w 2629995"/>
              <a:gd name="connsiteY13" fmla="*/ 3418010 h 3421527"/>
              <a:gd name="connsiteX14" fmla="*/ 0 w 2629995"/>
              <a:gd name="connsiteY14" fmla="*/ 2653969 h 3421527"/>
              <a:gd name="connsiteX15" fmla="*/ 242202 w 2629995"/>
              <a:gd name="connsiteY15" fmla="*/ 1797742 h 3421527"/>
              <a:gd name="connsiteX16" fmla="*/ 242202 w 2629995"/>
              <a:gd name="connsiteY16" fmla="*/ 0 h 3421527"/>
              <a:gd name="connsiteX0" fmla="*/ 140602 w 2528395"/>
              <a:gd name="connsiteY0" fmla="*/ 0 h 3421527"/>
              <a:gd name="connsiteX1" fmla="*/ 538568 w 2528395"/>
              <a:gd name="connsiteY1" fmla="*/ 0 h 3421527"/>
              <a:gd name="connsiteX2" fmla="*/ 538568 w 2528395"/>
              <a:gd name="connsiteY2" fmla="*/ 0 h 3421527"/>
              <a:gd name="connsiteX3" fmla="*/ 1135516 w 2528395"/>
              <a:gd name="connsiteY3" fmla="*/ 0 h 3421527"/>
              <a:gd name="connsiteX4" fmla="*/ 2528395 w 2528395"/>
              <a:gd name="connsiteY4" fmla="*/ 0 h 3421527"/>
              <a:gd name="connsiteX5" fmla="*/ 2528395 w 2528395"/>
              <a:gd name="connsiteY5" fmla="*/ 1995891 h 3421527"/>
              <a:gd name="connsiteX6" fmla="*/ 2528395 w 2528395"/>
              <a:gd name="connsiteY6" fmla="*/ 1995891 h 3421527"/>
              <a:gd name="connsiteX7" fmla="*/ 2528395 w 2528395"/>
              <a:gd name="connsiteY7" fmla="*/ 2851273 h 3421527"/>
              <a:gd name="connsiteX8" fmla="*/ 2528395 w 2528395"/>
              <a:gd name="connsiteY8" fmla="*/ 3421527 h 3421527"/>
              <a:gd name="connsiteX9" fmla="*/ 1135516 w 2528395"/>
              <a:gd name="connsiteY9" fmla="*/ 3421527 h 3421527"/>
              <a:gd name="connsiteX10" fmla="*/ 538568 w 2528395"/>
              <a:gd name="connsiteY10" fmla="*/ 3421527 h 3421527"/>
              <a:gd name="connsiteX11" fmla="*/ 538568 w 2528395"/>
              <a:gd name="connsiteY11" fmla="*/ 3421527 h 3421527"/>
              <a:gd name="connsiteX12" fmla="*/ 140602 w 2528395"/>
              <a:gd name="connsiteY12" fmla="*/ 3421527 h 3421527"/>
              <a:gd name="connsiteX13" fmla="*/ 145364 w 2528395"/>
              <a:gd name="connsiteY13" fmla="*/ 3418010 h 3421527"/>
              <a:gd name="connsiteX14" fmla="*/ 0 w 2528395"/>
              <a:gd name="connsiteY14" fmla="*/ 1850406 h 3421527"/>
              <a:gd name="connsiteX15" fmla="*/ 140602 w 2528395"/>
              <a:gd name="connsiteY15" fmla="*/ 1797742 h 3421527"/>
              <a:gd name="connsiteX16" fmla="*/ 140602 w 2528395"/>
              <a:gd name="connsiteY16" fmla="*/ 0 h 3421527"/>
              <a:gd name="connsiteX0" fmla="*/ 140602 w 2528395"/>
              <a:gd name="connsiteY0" fmla="*/ 0 h 3421527"/>
              <a:gd name="connsiteX1" fmla="*/ 538568 w 2528395"/>
              <a:gd name="connsiteY1" fmla="*/ 0 h 3421527"/>
              <a:gd name="connsiteX2" fmla="*/ 538568 w 2528395"/>
              <a:gd name="connsiteY2" fmla="*/ 0 h 3421527"/>
              <a:gd name="connsiteX3" fmla="*/ 1135516 w 2528395"/>
              <a:gd name="connsiteY3" fmla="*/ 0 h 3421527"/>
              <a:gd name="connsiteX4" fmla="*/ 2528395 w 2528395"/>
              <a:gd name="connsiteY4" fmla="*/ 0 h 3421527"/>
              <a:gd name="connsiteX5" fmla="*/ 2528395 w 2528395"/>
              <a:gd name="connsiteY5" fmla="*/ 1995891 h 3421527"/>
              <a:gd name="connsiteX6" fmla="*/ 2528395 w 2528395"/>
              <a:gd name="connsiteY6" fmla="*/ 1995891 h 3421527"/>
              <a:gd name="connsiteX7" fmla="*/ 2528395 w 2528395"/>
              <a:gd name="connsiteY7" fmla="*/ 2851273 h 3421527"/>
              <a:gd name="connsiteX8" fmla="*/ 2528395 w 2528395"/>
              <a:gd name="connsiteY8" fmla="*/ 3421527 h 3421527"/>
              <a:gd name="connsiteX9" fmla="*/ 1135516 w 2528395"/>
              <a:gd name="connsiteY9" fmla="*/ 3421527 h 3421527"/>
              <a:gd name="connsiteX10" fmla="*/ 538568 w 2528395"/>
              <a:gd name="connsiteY10" fmla="*/ 3421527 h 3421527"/>
              <a:gd name="connsiteX11" fmla="*/ 538568 w 2528395"/>
              <a:gd name="connsiteY11" fmla="*/ 3421527 h 3421527"/>
              <a:gd name="connsiteX12" fmla="*/ 140602 w 2528395"/>
              <a:gd name="connsiteY12" fmla="*/ 3421527 h 3421527"/>
              <a:gd name="connsiteX13" fmla="*/ 145364 w 2528395"/>
              <a:gd name="connsiteY13" fmla="*/ 3418010 h 3421527"/>
              <a:gd name="connsiteX14" fmla="*/ 0 w 2528395"/>
              <a:gd name="connsiteY14" fmla="*/ 1721097 h 3421527"/>
              <a:gd name="connsiteX15" fmla="*/ 140602 w 2528395"/>
              <a:gd name="connsiteY15" fmla="*/ 1797742 h 3421527"/>
              <a:gd name="connsiteX16" fmla="*/ 140602 w 2528395"/>
              <a:gd name="connsiteY16" fmla="*/ 0 h 342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28395" h="3421527">
                <a:moveTo>
                  <a:pt x="140602" y="0"/>
                </a:moveTo>
                <a:lnTo>
                  <a:pt x="538568" y="0"/>
                </a:lnTo>
                <a:lnTo>
                  <a:pt x="538568" y="0"/>
                </a:lnTo>
                <a:lnTo>
                  <a:pt x="1135516" y="0"/>
                </a:lnTo>
                <a:lnTo>
                  <a:pt x="2528395" y="0"/>
                </a:lnTo>
                <a:lnTo>
                  <a:pt x="2528395" y="1995891"/>
                </a:lnTo>
                <a:lnTo>
                  <a:pt x="2528395" y="1995891"/>
                </a:lnTo>
                <a:lnTo>
                  <a:pt x="2528395" y="2851273"/>
                </a:lnTo>
                <a:lnTo>
                  <a:pt x="2528395" y="3421527"/>
                </a:lnTo>
                <a:lnTo>
                  <a:pt x="1135516" y="3421527"/>
                </a:lnTo>
                <a:lnTo>
                  <a:pt x="538568" y="3421527"/>
                </a:lnTo>
                <a:lnTo>
                  <a:pt x="538568" y="3421527"/>
                </a:lnTo>
                <a:lnTo>
                  <a:pt x="140602" y="3421527"/>
                </a:lnTo>
                <a:lnTo>
                  <a:pt x="145364" y="3418010"/>
                </a:lnTo>
                <a:lnTo>
                  <a:pt x="0" y="1721097"/>
                </a:lnTo>
                <a:lnTo>
                  <a:pt x="140602" y="1797742"/>
                </a:lnTo>
                <a:lnTo>
                  <a:pt x="140602" y="0"/>
                </a:lnTo>
                <a:close/>
              </a:path>
            </a:pathLst>
          </a:custGeom>
          <a:solidFill>
            <a:srgbClr val="1A9CB0">
              <a:alpha val="78000"/>
            </a:srgbClr>
          </a:solidFill>
          <a:effectLst/>
        </p:spPr>
        <p:txBody>
          <a:bodyPr vert="horz" lIns="91435" tIns="45719" rIns="91435" bIns="45719" rtlCol="0">
            <a:noAutofit/>
          </a:bodyPr>
          <a:lstStyle>
            <a:lvl1pPr marL="130293" marR="0" indent="-130293" algn="l" defTabSz="34287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Trebuchet MS Bold Italic"/>
              </a:defRPr>
            </a:lvl1pPr>
            <a:lvl2pPr marL="557171" indent="-214298" algn="l" defTabSz="34287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Lucida Grande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66" indent="-228582" algn="l" defTabSz="34287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917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1375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A3C644"/>
              </a:buClr>
              <a:buNone/>
            </a:pPr>
            <a:endParaRPr lang="en-US" sz="1867" dirty="0"/>
          </a:p>
        </p:txBody>
      </p:sp>
      <p:sp>
        <p:nvSpPr>
          <p:cNvPr id="33" name="Oval 32"/>
          <p:cNvSpPr/>
          <p:nvPr/>
        </p:nvSpPr>
        <p:spPr>
          <a:xfrm rot="20700046">
            <a:off x="3430999" y="811691"/>
            <a:ext cx="5617436" cy="83916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="horz" wrap="square" lIns="121920" tIns="60960" rIns="121920" bIns="60960" numCol="1" spcCol="0" rtlCol="0" fromWordArt="0" anchor="ctr" anchorCtr="0" forceAA="0" compatLnSpc="1">
            <a:prstTxWarp prst="textArchUp">
              <a:avLst>
                <a:gd name="adj" fmla="val 14992134"/>
              </a:avLst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1067"/>
              </a:spcAft>
            </a:pPr>
            <a:endParaRPr lang="en-US" sz="1467" dirty="0">
              <a:solidFill>
                <a:srgbClr val="1A9CB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-99933" y="1160420"/>
            <a:ext cx="9698061" cy="6512595"/>
            <a:chOff x="-148841" y="868329"/>
            <a:chExt cx="7273546" cy="4884446"/>
          </a:xfrm>
        </p:grpSpPr>
        <p:grpSp>
          <p:nvGrpSpPr>
            <p:cNvPr id="31" name="Group 30"/>
            <p:cNvGrpSpPr/>
            <p:nvPr/>
          </p:nvGrpSpPr>
          <p:grpSpPr>
            <a:xfrm>
              <a:off x="-148841" y="868329"/>
              <a:ext cx="7273546" cy="4884446"/>
              <a:chOff x="-2536110" y="997642"/>
              <a:chExt cx="7273546" cy="4884446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829729" y="1709902"/>
                <a:ext cx="2505737" cy="2450894"/>
                <a:chOff x="1113842" y="1873262"/>
                <a:chExt cx="1846802" cy="1830115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1113842" y="1873262"/>
                  <a:ext cx="1846802" cy="1830115"/>
                  <a:chOff x="1135465" y="1611711"/>
                  <a:chExt cx="1846802" cy="1830115"/>
                </a:xfrm>
              </p:grpSpPr>
              <p:pic>
                <p:nvPicPr>
                  <p:cNvPr id="7" name="Picture 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47750" t="49939" r="29614" b="10182"/>
                  <a:stretch/>
                </p:blipFill>
                <p:spPr>
                  <a:xfrm>
                    <a:off x="1135465" y="1611711"/>
                    <a:ext cx="1846802" cy="1830115"/>
                  </a:xfrm>
                  <a:prstGeom prst="rect">
                    <a:avLst/>
                  </a:prstGeom>
                </p:spPr>
              </p:pic>
              <p:pic>
                <p:nvPicPr>
                  <p:cNvPr id="12" name="Picture 11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 l="50750" t="38667" r="32546" b="32970"/>
                  <a:stretch/>
                </p:blipFill>
                <p:spPr>
                  <a:xfrm>
                    <a:off x="1642625" y="2154679"/>
                    <a:ext cx="812386" cy="77591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9" name="Rectangular Callout 8"/>
                <p:cNvSpPr/>
                <p:nvPr/>
              </p:nvSpPr>
              <p:spPr>
                <a:xfrm>
                  <a:off x="2355949" y="2852841"/>
                  <a:ext cx="556648" cy="293845"/>
                </a:xfrm>
                <a:prstGeom prst="wedgeRectCallout">
                  <a:avLst>
                    <a:gd name="adj1" fmla="val -40184"/>
                    <a:gd name="adj2" fmla="val -75308"/>
                  </a:avLst>
                </a:prstGeom>
                <a:ln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/>
                    <a:t>70%</a:t>
                  </a:r>
                  <a:endParaRPr lang="en-US" sz="1600" b="1" dirty="0"/>
                </a:p>
              </p:txBody>
            </p:sp>
            <p:sp>
              <p:nvSpPr>
                <p:cNvPr id="20" name="Rectangular Callout 19"/>
                <p:cNvSpPr/>
                <p:nvPr/>
              </p:nvSpPr>
              <p:spPr>
                <a:xfrm>
                  <a:off x="1739855" y="1930011"/>
                  <a:ext cx="556648" cy="293845"/>
                </a:xfrm>
                <a:prstGeom prst="wedgeRectCallout">
                  <a:avLst>
                    <a:gd name="adj1" fmla="val -6716"/>
                    <a:gd name="adj2" fmla="val 108535"/>
                  </a:avLst>
                </a:prstGeom>
                <a:ln>
                  <a:solidFill>
                    <a:srgbClr val="3AC2D7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/>
                    <a:t>2</a:t>
                  </a:r>
                  <a:r>
                    <a:rPr lang="en-US" sz="1600" b="1" dirty="0"/>
                    <a:t>0%</a:t>
                  </a:r>
                  <a:endParaRPr lang="en-US" sz="1600" b="1" dirty="0"/>
                </a:p>
              </p:txBody>
            </p:sp>
            <p:sp>
              <p:nvSpPr>
                <p:cNvPr id="21" name="Rectangular Callout 20"/>
                <p:cNvSpPr/>
                <p:nvPr/>
              </p:nvSpPr>
              <p:spPr>
                <a:xfrm>
                  <a:off x="1141794" y="2852841"/>
                  <a:ext cx="556648" cy="293845"/>
                </a:xfrm>
                <a:prstGeom prst="wedgeRectCallout">
                  <a:avLst>
                    <a:gd name="adj1" fmla="val 41558"/>
                    <a:gd name="adj2" fmla="val -83945"/>
                  </a:avLst>
                </a:prstGeom>
                <a:ln>
                  <a:solidFill>
                    <a:srgbClr val="CCCCCC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b="1" dirty="0"/>
                    <a:t>1</a:t>
                  </a:r>
                  <a:r>
                    <a:rPr lang="en-US" sz="1600" b="1" dirty="0"/>
                    <a:t>0%</a:t>
                  </a:r>
                  <a:endParaRPr lang="en-US" sz="1600" b="1" dirty="0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-2536110" y="997642"/>
                <a:ext cx="7273546" cy="4884446"/>
                <a:chOff x="-2556892" y="685915"/>
                <a:chExt cx="7273546" cy="4884446"/>
              </a:xfrm>
            </p:grpSpPr>
            <p:sp>
              <p:nvSpPr>
                <p:cNvPr id="26" name="Oval 25"/>
                <p:cNvSpPr/>
                <p:nvPr/>
              </p:nvSpPr>
              <p:spPr>
                <a:xfrm rot="17148883">
                  <a:off x="298158" y="480497"/>
                  <a:ext cx="4213077" cy="4623914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1" vert="horz" wrap="square" lIns="121920" tIns="60960" rIns="121920" bIns="60960" numCol="1" spcCol="0" rtlCol="0" fromWordArt="0" anchor="ctr" anchorCtr="0" forceAA="0" compatLnSpc="1">
                  <a:prstTxWarp prst="textArchUp">
                    <a:avLst>
                      <a:gd name="adj" fmla="val 14992134"/>
                    </a:avLst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1067"/>
                    </a:spcAft>
                  </a:pPr>
                  <a:r>
                    <a:rPr lang="en-US" sz="1867" b="1" dirty="0">
                      <a:solidFill>
                        <a:srgbClr val="464547"/>
                      </a:solidFill>
                      <a:latin typeface="Trebuchet MS" panose="020B0603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Traditional</a:t>
                  </a:r>
                  <a:endParaRPr lang="en-US" sz="1467" dirty="0">
                    <a:solidFill>
                      <a:srgbClr val="464547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 rot="3140875">
                  <a:off x="-1050556" y="-149052"/>
                  <a:ext cx="4213077" cy="7225749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1" vert="horz" wrap="square" lIns="121920" tIns="60960" rIns="121920" bIns="60960" numCol="1" spcCol="0" rtlCol="0" fromWordArt="0" anchor="ctr" anchorCtr="0" forceAA="0" compatLnSpc="1">
                  <a:prstTxWarp prst="textArchUp">
                    <a:avLst>
                      <a:gd name="adj" fmla="val 14992134"/>
                    </a:avLst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1067"/>
                    </a:spcAft>
                  </a:pPr>
                  <a:r>
                    <a:rPr lang="en-US" sz="1867" b="1" dirty="0">
                      <a:solidFill>
                        <a:srgbClr val="1A9CB0"/>
                      </a:solidFill>
                      <a:latin typeface="Trebuchet MS" panose="020B0603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On-the-job</a:t>
                  </a:r>
                  <a:endParaRPr lang="en-US" sz="1467" dirty="0">
                    <a:solidFill>
                      <a:srgbClr val="1A9CB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34" name="Oval 33"/>
            <p:cNvSpPr/>
            <p:nvPr/>
          </p:nvSpPr>
          <p:spPr>
            <a:xfrm rot="20786542">
              <a:off x="2428350" y="869131"/>
              <a:ext cx="4213077" cy="462391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1" vert="horz" wrap="square" lIns="121920" tIns="60960" rIns="121920" bIns="60960" numCol="1" spcCol="0" rtlCol="0" fromWordArt="0" anchor="ctr" anchorCtr="0" forceAA="0" compatLnSpc="1">
              <a:prstTxWarp prst="textArchUp">
                <a:avLst>
                  <a:gd name="adj" fmla="val 14992134"/>
                </a:avLst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1067"/>
                </a:spcAft>
              </a:pPr>
              <a:r>
                <a:rPr lang="en-US" sz="2400" b="1" dirty="0">
                  <a:solidFill>
                    <a:srgbClr val="1A9CB0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From others</a:t>
              </a:r>
              <a:endParaRPr lang="en-US" sz="1467" dirty="0">
                <a:solidFill>
                  <a:srgbClr val="1A9CB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Content Placeholder 5"/>
          <p:cNvSpPr txBox="1">
            <a:spLocks/>
          </p:cNvSpPr>
          <p:nvPr/>
        </p:nvSpPr>
        <p:spPr>
          <a:xfrm>
            <a:off x="506872" y="1693063"/>
            <a:ext cx="3015248" cy="2101627"/>
          </a:xfrm>
          <a:prstGeom prst="rect">
            <a:avLst/>
          </a:prstGeom>
        </p:spPr>
        <p:txBody>
          <a:bodyPr vert="horz" lIns="91435" tIns="45719" rIns="91435" bIns="45719" rtlCol="0">
            <a:noAutofit/>
          </a:bodyPr>
          <a:lstStyle>
            <a:lvl1pPr marL="130293" marR="0" indent="-130293" algn="l" defTabSz="34287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Trebuchet MS Bold Italic"/>
              </a:defRPr>
            </a:lvl1pPr>
            <a:lvl2pPr marL="557171" indent="-214298" algn="l" defTabSz="34287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Lucida Grande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66" indent="-228582" algn="l" defTabSz="34287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917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1375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0"/>
              </a:spcAft>
              <a:buClr>
                <a:srgbClr val="A3C644"/>
              </a:buClr>
              <a:buNone/>
            </a:pPr>
            <a:r>
              <a:rPr lang="en-US" sz="1867" b="1" dirty="0">
                <a:solidFill>
                  <a:schemeClr val="bg1"/>
                </a:solidFill>
                <a:latin typeface="Arial Black" panose="020B0A04020102020204" pitchFamily="34" charset="0"/>
              </a:rPr>
              <a:t>LEARNING FROM OTHERS</a:t>
            </a:r>
            <a:endParaRPr lang="en-US" sz="1867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1867" dirty="0">
                <a:solidFill>
                  <a:schemeClr val="bg1"/>
                </a:solidFill>
              </a:rPr>
              <a:t>Mentoring</a:t>
            </a:r>
          </a:p>
          <a:p>
            <a:pPr algn="r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1867" dirty="0">
                <a:solidFill>
                  <a:schemeClr val="bg1"/>
                </a:solidFill>
              </a:rPr>
              <a:t>Coaching</a:t>
            </a:r>
          </a:p>
          <a:p>
            <a:pPr algn="r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1867" dirty="0">
                <a:solidFill>
                  <a:schemeClr val="bg1"/>
                </a:solidFill>
              </a:rPr>
              <a:t>Feedback/Assessment</a:t>
            </a:r>
          </a:p>
          <a:p>
            <a:pPr algn="r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1867" dirty="0">
                <a:solidFill>
                  <a:schemeClr val="bg1"/>
                </a:solidFill>
              </a:rPr>
              <a:t>Travelling</a:t>
            </a:r>
          </a:p>
          <a:p>
            <a:pPr algn="r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1867" dirty="0">
                <a:solidFill>
                  <a:schemeClr val="bg1"/>
                </a:solidFill>
              </a:rPr>
              <a:t>Networking</a:t>
            </a:r>
            <a:endParaRPr lang="en-US" sz="1867" dirty="0">
              <a:solidFill>
                <a:schemeClr val="bg1"/>
              </a:solidFill>
            </a:endParaRPr>
          </a:p>
        </p:txBody>
      </p:sp>
      <p:sp>
        <p:nvSpPr>
          <p:cNvPr id="24" name="Content Placeholder 5"/>
          <p:cNvSpPr txBox="1">
            <a:spLocks/>
          </p:cNvSpPr>
          <p:nvPr/>
        </p:nvSpPr>
        <p:spPr>
          <a:xfrm>
            <a:off x="526949" y="4222470"/>
            <a:ext cx="3030553" cy="1842281"/>
          </a:xfrm>
          <a:prstGeom prst="rect">
            <a:avLst/>
          </a:prstGeom>
        </p:spPr>
        <p:txBody>
          <a:bodyPr vert="horz" lIns="91435" tIns="45719" rIns="91435" bIns="45719" rtlCol="0">
            <a:noAutofit/>
          </a:bodyPr>
          <a:lstStyle>
            <a:lvl1pPr marL="130293" marR="0" indent="-130293" algn="l" defTabSz="34287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Trebuchet MS Bold Italic"/>
              </a:defRPr>
            </a:lvl1pPr>
            <a:lvl2pPr marL="557171" indent="-214298" algn="l" defTabSz="34287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Lucida Grande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66" indent="-228582" algn="l" defTabSz="34287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917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1375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0"/>
              </a:spcAft>
              <a:buClr>
                <a:srgbClr val="A3C644"/>
              </a:buClr>
              <a:buNone/>
            </a:pPr>
            <a:r>
              <a:rPr lang="en-US" sz="1867" b="1" dirty="0">
                <a:solidFill>
                  <a:schemeClr val="bg1"/>
                </a:solidFill>
                <a:latin typeface="Arial Black" panose="020B0A04020102020204" pitchFamily="34" charset="0"/>
              </a:rPr>
              <a:t>TRADITIONAL LEARNING</a:t>
            </a:r>
            <a:endParaRPr lang="en-US" sz="1867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1867" dirty="0">
                <a:solidFill>
                  <a:schemeClr val="bg1"/>
                </a:solidFill>
              </a:rPr>
              <a:t>Classroom </a:t>
            </a:r>
            <a:r>
              <a:rPr lang="en-US" sz="1867" dirty="0">
                <a:solidFill>
                  <a:schemeClr val="bg1"/>
                </a:solidFill>
              </a:rPr>
              <a:t>training</a:t>
            </a:r>
          </a:p>
          <a:p>
            <a:pPr algn="r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1867" dirty="0">
                <a:solidFill>
                  <a:schemeClr val="bg1"/>
                </a:solidFill>
              </a:rPr>
              <a:t>Online courses</a:t>
            </a:r>
          </a:p>
          <a:p>
            <a:pPr algn="r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1867" dirty="0">
                <a:solidFill>
                  <a:schemeClr val="bg1"/>
                </a:solidFill>
              </a:rPr>
              <a:t>Watching, reading, listening</a:t>
            </a:r>
          </a:p>
        </p:txBody>
      </p:sp>
      <p:sp>
        <p:nvSpPr>
          <p:cNvPr id="25" name="Content Placeholder 5"/>
          <p:cNvSpPr txBox="1">
            <a:spLocks/>
          </p:cNvSpPr>
          <p:nvPr/>
        </p:nvSpPr>
        <p:spPr>
          <a:xfrm>
            <a:off x="8441865" y="1769908"/>
            <a:ext cx="2794584" cy="3241825"/>
          </a:xfrm>
          <a:prstGeom prst="rect">
            <a:avLst/>
          </a:prstGeom>
        </p:spPr>
        <p:txBody>
          <a:bodyPr vert="horz" lIns="91435" tIns="45719" rIns="91435" bIns="45719" rtlCol="0">
            <a:noAutofit/>
          </a:bodyPr>
          <a:lstStyle>
            <a:lvl1pPr marL="130293" marR="0" indent="-130293" algn="l" defTabSz="34287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Trebuchet MS Bold Italic"/>
              </a:defRPr>
            </a:lvl1pPr>
            <a:lvl2pPr marL="557171" indent="-214298" algn="l" defTabSz="34287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Lucida Grande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66" indent="-228582" algn="l" defTabSz="34287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917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1375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Clr>
                <a:srgbClr val="A3C644"/>
              </a:buClr>
              <a:buNone/>
            </a:pPr>
            <a:r>
              <a:rPr lang="en-US" sz="1867" b="1" dirty="0">
                <a:solidFill>
                  <a:schemeClr val="bg1"/>
                </a:solidFill>
                <a:latin typeface="Arial Black" panose="020B0A04020102020204" pitchFamily="34" charset="0"/>
              </a:rPr>
              <a:t>ON-THE-JOB LEARNING</a:t>
            </a:r>
            <a:endParaRPr lang="en-US" sz="1867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Clr>
                <a:srgbClr val="A3C644"/>
              </a:buClr>
              <a:buNone/>
            </a:pPr>
            <a:endParaRPr lang="en-US" sz="1867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chemeClr val="bg1"/>
                </a:solidFill>
              </a:rPr>
              <a:t>Scope expansions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chemeClr val="bg1"/>
                </a:solidFill>
              </a:rPr>
              <a:t>Conditions of change and adversity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chemeClr val="bg1"/>
                </a:solidFill>
              </a:rPr>
              <a:t>Challenging relationships with peers or clients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chemeClr val="bg1"/>
                </a:solidFill>
              </a:rPr>
              <a:t>Access to best practices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67" dirty="0">
                <a:solidFill>
                  <a:schemeClr val="bg1"/>
                </a:solidFill>
              </a:rPr>
              <a:t>Persuading others: team members, managers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Clr>
                <a:srgbClr val="A3C644"/>
              </a:buClr>
              <a:buNone/>
            </a:pPr>
            <a:endParaRPr lang="en-US" sz="1867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Clr>
                <a:srgbClr val="A3C644"/>
              </a:buClr>
              <a:buNone/>
            </a:pPr>
            <a:endParaRPr lang="en-US" sz="1867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7697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1140"/>
            <a:ext cx="12192000" cy="932688"/>
          </a:xfrm>
        </p:spPr>
        <p:txBody>
          <a:bodyPr>
            <a:noAutofit/>
          </a:bodyPr>
          <a:lstStyle/>
          <a:p>
            <a:r>
              <a:rPr lang="en-US" sz="3200" dirty="0"/>
              <a:t>THE LEARNING &amp; DEVELOPMENT ARCHITECTURE</a:t>
            </a:r>
            <a:endParaRPr lang="en-US" sz="3200" dirty="0"/>
          </a:p>
        </p:txBody>
      </p:sp>
      <p:sp>
        <p:nvSpPr>
          <p:cNvPr id="33" name="Oval 32"/>
          <p:cNvSpPr/>
          <p:nvPr/>
        </p:nvSpPr>
        <p:spPr>
          <a:xfrm rot="20700046">
            <a:off x="3430999" y="811691"/>
            <a:ext cx="5617436" cy="83916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="horz" wrap="square" lIns="121920" tIns="60960" rIns="121920" bIns="60960" numCol="1" spcCol="0" rtlCol="0" fromWordArt="0" anchor="ctr" anchorCtr="0" forceAA="0" compatLnSpc="1">
            <a:prstTxWarp prst="textArchUp">
              <a:avLst>
                <a:gd name="adj" fmla="val 14992134"/>
              </a:avLst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1067"/>
              </a:spcAft>
            </a:pPr>
            <a:endParaRPr lang="en-US" sz="1467" dirty="0">
              <a:solidFill>
                <a:srgbClr val="1A9CB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Chart 16"/>
          <p:cNvGraphicFramePr/>
          <p:nvPr>
            <p:extLst/>
          </p:nvPr>
        </p:nvGraphicFramePr>
        <p:xfrm>
          <a:off x="171450" y="-1670055"/>
          <a:ext cx="11849100" cy="1071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Content Placeholder 5"/>
          <p:cNvSpPr txBox="1">
            <a:spLocks/>
          </p:cNvSpPr>
          <p:nvPr/>
        </p:nvSpPr>
        <p:spPr>
          <a:xfrm>
            <a:off x="482718" y="2217882"/>
            <a:ext cx="1812636" cy="3552039"/>
          </a:xfrm>
          <a:prstGeom prst="rect">
            <a:avLst/>
          </a:prstGeom>
        </p:spPr>
        <p:txBody>
          <a:bodyPr vert="horz" lIns="91435" tIns="45719" rIns="91435" bIns="45719" rtlCol="0">
            <a:noAutofit/>
          </a:bodyPr>
          <a:lstStyle>
            <a:lvl1pPr marL="130293" marR="0" indent="-130293" algn="l" defTabSz="34287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Trebuchet MS Bold Italic"/>
              </a:defRPr>
            </a:lvl1pPr>
            <a:lvl2pPr marL="557171" indent="-214298" algn="l" defTabSz="34287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Lucida Grande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66" indent="-228582" algn="l" defTabSz="34287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917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1375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1733" dirty="0">
                <a:solidFill>
                  <a:schemeClr val="bg1"/>
                </a:solidFill>
              </a:rPr>
              <a:t>workshops</a:t>
            </a:r>
            <a:endParaRPr lang="en-US" sz="1733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1733" dirty="0">
                <a:solidFill>
                  <a:schemeClr val="bg1"/>
                </a:solidFill>
              </a:rPr>
              <a:t>master classes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1733" dirty="0">
                <a:solidFill>
                  <a:schemeClr val="bg1"/>
                </a:solidFill>
              </a:rPr>
              <a:t>training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1733" dirty="0">
                <a:solidFill>
                  <a:schemeClr val="bg1"/>
                </a:solidFill>
              </a:rPr>
              <a:t>e</a:t>
            </a:r>
            <a:r>
              <a:rPr lang="en-US" sz="1733" dirty="0">
                <a:solidFill>
                  <a:schemeClr val="bg1"/>
                </a:solidFill>
              </a:rPr>
              <a:t>xternal/ internal </a:t>
            </a:r>
            <a:r>
              <a:rPr lang="en-US" sz="1733" dirty="0">
                <a:solidFill>
                  <a:schemeClr val="bg1"/>
                </a:solidFill>
              </a:rPr>
              <a:t>e-learning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1733" dirty="0">
                <a:solidFill>
                  <a:schemeClr val="bg1"/>
                </a:solidFill>
              </a:rPr>
              <a:t>blended </a:t>
            </a:r>
            <a:endParaRPr lang="en-US" sz="1733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  <a:buNone/>
            </a:pPr>
            <a:r>
              <a:rPr lang="en-US" sz="1733" dirty="0">
                <a:solidFill>
                  <a:schemeClr val="bg1"/>
                </a:solidFill>
              </a:rPr>
              <a:t> </a:t>
            </a:r>
            <a:r>
              <a:rPr lang="en-US" sz="1733" dirty="0">
                <a:solidFill>
                  <a:schemeClr val="bg1"/>
                </a:solidFill>
              </a:rPr>
              <a:t>  learning</a:t>
            </a:r>
            <a:endParaRPr lang="en-US" sz="1733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1733" dirty="0">
                <a:solidFill>
                  <a:schemeClr val="bg1"/>
                </a:solidFill>
              </a:rPr>
              <a:t>b</a:t>
            </a:r>
            <a:r>
              <a:rPr lang="en-US" sz="1733" dirty="0">
                <a:solidFill>
                  <a:schemeClr val="bg1"/>
                </a:solidFill>
              </a:rPr>
              <a:t>ooks, magazines</a:t>
            </a:r>
            <a:endParaRPr lang="en-US" sz="1733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1733" dirty="0">
                <a:solidFill>
                  <a:schemeClr val="bg1"/>
                </a:solidFill>
              </a:rPr>
              <a:t>subscriptions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1733" dirty="0">
                <a:solidFill>
                  <a:schemeClr val="bg1"/>
                </a:solidFill>
              </a:rPr>
              <a:t>websites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1733" dirty="0">
                <a:solidFill>
                  <a:schemeClr val="bg1"/>
                </a:solidFill>
              </a:rPr>
              <a:t>programs</a:t>
            </a:r>
          </a:p>
        </p:txBody>
      </p:sp>
      <p:sp>
        <p:nvSpPr>
          <p:cNvPr id="38" name="Content Placeholder 5"/>
          <p:cNvSpPr txBox="1">
            <a:spLocks/>
          </p:cNvSpPr>
          <p:nvPr/>
        </p:nvSpPr>
        <p:spPr>
          <a:xfrm>
            <a:off x="2466804" y="2412774"/>
            <a:ext cx="2893213" cy="3552039"/>
          </a:xfrm>
          <a:prstGeom prst="rect">
            <a:avLst/>
          </a:prstGeom>
        </p:spPr>
        <p:txBody>
          <a:bodyPr vert="horz" lIns="91435" tIns="45719" rIns="91435" bIns="45719" rtlCol="0">
            <a:noAutofit/>
          </a:bodyPr>
          <a:lstStyle>
            <a:lvl1pPr marL="130293" marR="0" indent="-130293" algn="l" defTabSz="34287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Trebuchet MS Bold Italic"/>
              </a:defRPr>
            </a:lvl1pPr>
            <a:lvl2pPr marL="557171" indent="-214298" algn="l" defTabSz="34287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Lucida Grande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66" indent="-228582" algn="l" defTabSz="34287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917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1375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1733" dirty="0">
                <a:solidFill>
                  <a:schemeClr val="bg1"/>
                </a:solidFill>
              </a:rPr>
              <a:t>being a </a:t>
            </a:r>
            <a:r>
              <a:rPr lang="en-US" sz="1733" dirty="0">
                <a:solidFill>
                  <a:schemeClr val="bg1"/>
                </a:solidFill>
              </a:rPr>
              <a:t>mentee/a </a:t>
            </a:r>
            <a:r>
              <a:rPr lang="en-US" sz="1733" dirty="0">
                <a:solidFill>
                  <a:schemeClr val="bg1"/>
                </a:solidFill>
              </a:rPr>
              <a:t>mentor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1733" dirty="0">
                <a:solidFill>
                  <a:schemeClr val="bg1"/>
                </a:solidFill>
              </a:rPr>
              <a:t>being a </a:t>
            </a:r>
            <a:r>
              <a:rPr lang="en-US" sz="1733" dirty="0">
                <a:solidFill>
                  <a:schemeClr val="bg1"/>
                </a:solidFill>
              </a:rPr>
              <a:t>coachee/a </a:t>
            </a:r>
            <a:r>
              <a:rPr lang="en-US" sz="1733" dirty="0">
                <a:solidFill>
                  <a:schemeClr val="bg1"/>
                </a:solidFill>
              </a:rPr>
              <a:t>coach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1733" dirty="0">
                <a:solidFill>
                  <a:schemeClr val="bg1"/>
                </a:solidFill>
              </a:rPr>
              <a:t>Providing/receiving </a:t>
            </a:r>
            <a:r>
              <a:rPr lang="en-US" sz="1733" dirty="0">
                <a:solidFill>
                  <a:schemeClr val="bg1"/>
                </a:solidFill>
              </a:rPr>
              <a:t>feedback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1733" dirty="0">
                <a:solidFill>
                  <a:schemeClr val="bg1"/>
                </a:solidFill>
              </a:rPr>
              <a:t>being an expert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1733" dirty="0">
                <a:solidFill>
                  <a:schemeClr val="bg1"/>
                </a:solidFill>
              </a:rPr>
              <a:t>being a candidate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1733" dirty="0">
                <a:solidFill>
                  <a:schemeClr val="bg1"/>
                </a:solidFill>
              </a:rPr>
              <a:t>conferences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1733" dirty="0">
                <a:solidFill>
                  <a:schemeClr val="bg1"/>
                </a:solidFill>
              </a:rPr>
              <a:t>communities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1733" dirty="0">
                <a:solidFill>
                  <a:schemeClr val="bg1"/>
                </a:solidFill>
              </a:rPr>
              <a:t>meet-ups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1733" dirty="0">
                <a:solidFill>
                  <a:schemeClr val="bg1"/>
                </a:solidFill>
              </a:rPr>
              <a:t>on vacation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1733" dirty="0">
                <a:solidFill>
                  <a:schemeClr val="bg1"/>
                </a:solidFill>
              </a:rPr>
              <a:t>business trips</a:t>
            </a:r>
          </a:p>
        </p:txBody>
      </p:sp>
      <p:sp>
        <p:nvSpPr>
          <p:cNvPr id="39" name="Content Placeholder 5"/>
          <p:cNvSpPr txBox="1">
            <a:spLocks/>
          </p:cNvSpPr>
          <p:nvPr/>
        </p:nvSpPr>
        <p:spPr>
          <a:xfrm>
            <a:off x="5698463" y="2019300"/>
            <a:ext cx="6125236" cy="3428987"/>
          </a:xfrm>
          <a:prstGeom prst="rect">
            <a:avLst/>
          </a:prstGeom>
        </p:spPr>
        <p:txBody>
          <a:bodyPr vert="horz" lIns="91435" tIns="45719" rIns="91435" bIns="45719" rtlCol="0">
            <a:noAutofit/>
          </a:bodyPr>
          <a:lstStyle>
            <a:lvl1pPr marL="130293" marR="0" indent="-130293" algn="l" defTabSz="34287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Trebuchet MS Bold Italic"/>
              </a:defRPr>
            </a:lvl1pPr>
            <a:lvl2pPr marL="557171" indent="-214298" algn="l" defTabSz="34287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Lucida Grande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66" indent="-228582" algn="l" defTabSz="34287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917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1375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1733" dirty="0">
                <a:solidFill>
                  <a:schemeClr val="bg1"/>
                </a:solidFill>
              </a:rPr>
              <a:t>stretch assignments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1733" dirty="0">
                <a:solidFill>
                  <a:schemeClr val="bg1"/>
                </a:solidFill>
              </a:rPr>
              <a:t>r</a:t>
            </a:r>
            <a:r>
              <a:rPr lang="en-US" sz="1733" dirty="0">
                <a:solidFill>
                  <a:schemeClr val="bg1"/>
                </a:solidFill>
              </a:rPr>
              <a:t>otations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1733" dirty="0">
                <a:solidFill>
                  <a:schemeClr val="bg1"/>
                </a:solidFill>
              </a:rPr>
              <a:t>running </a:t>
            </a:r>
            <a:r>
              <a:rPr lang="en-US" sz="1733" dirty="0">
                <a:solidFill>
                  <a:schemeClr val="bg1"/>
                </a:solidFill>
              </a:rPr>
              <a:t>complex </a:t>
            </a:r>
            <a:r>
              <a:rPr lang="en-US" sz="1733" dirty="0">
                <a:solidFill>
                  <a:schemeClr val="bg1"/>
                </a:solidFill>
              </a:rPr>
              <a:t>projects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1733" dirty="0">
                <a:solidFill>
                  <a:schemeClr val="bg1"/>
                </a:solidFill>
              </a:rPr>
              <a:t>working </a:t>
            </a:r>
            <a:r>
              <a:rPr lang="en-US" sz="1733" dirty="0">
                <a:solidFill>
                  <a:schemeClr val="bg1"/>
                </a:solidFill>
              </a:rPr>
              <a:t>on </a:t>
            </a:r>
            <a:r>
              <a:rPr lang="en-US" sz="1733" dirty="0">
                <a:solidFill>
                  <a:schemeClr val="bg1"/>
                </a:solidFill>
              </a:rPr>
              <a:t>site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1733" dirty="0">
                <a:solidFill>
                  <a:schemeClr val="bg1"/>
                </a:solidFill>
              </a:rPr>
              <a:t>shadowing </a:t>
            </a:r>
            <a:r>
              <a:rPr lang="en-US" sz="1733" dirty="0">
                <a:solidFill>
                  <a:schemeClr val="bg1"/>
                </a:solidFill>
              </a:rPr>
              <a:t>a </a:t>
            </a:r>
            <a:r>
              <a:rPr lang="en-US" sz="1733" dirty="0">
                <a:solidFill>
                  <a:schemeClr val="bg1"/>
                </a:solidFill>
              </a:rPr>
              <a:t>coworker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1733" dirty="0">
                <a:solidFill>
                  <a:schemeClr val="bg1"/>
                </a:solidFill>
              </a:rPr>
              <a:t>working </a:t>
            </a:r>
            <a:r>
              <a:rPr lang="en-US" sz="1733" dirty="0">
                <a:solidFill>
                  <a:schemeClr val="bg1"/>
                </a:solidFill>
              </a:rPr>
              <a:t>with an </a:t>
            </a:r>
            <a:r>
              <a:rPr lang="en-US" sz="1733" dirty="0">
                <a:solidFill>
                  <a:schemeClr val="bg1"/>
                </a:solidFill>
              </a:rPr>
              <a:t>expert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1733" dirty="0">
                <a:solidFill>
                  <a:schemeClr val="bg1"/>
                </a:solidFill>
              </a:rPr>
              <a:t>analyzing </a:t>
            </a:r>
            <a:r>
              <a:rPr lang="en-US" sz="1733" dirty="0">
                <a:solidFill>
                  <a:schemeClr val="bg1"/>
                </a:solidFill>
              </a:rPr>
              <a:t>success </a:t>
            </a:r>
            <a:r>
              <a:rPr lang="en-US" sz="1733" dirty="0">
                <a:solidFill>
                  <a:schemeClr val="bg1"/>
                </a:solidFill>
              </a:rPr>
              <a:t>stories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1733" dirty="0">
                <a:solidFill>
                  <a:schemeClr val="bg1"/>
                </a:solidFill>
              </a:rPr>
              <a:t>challenging </a:t>
            </a:r>
            <a:r>
              <a:rPr lang="en-US" sz="1733" dirty="0">
                <a:solidFill>
                  <a:schemeClr val="bg1"/>
                </a:solidFill>
              </a:rPr>
              <a:t>relations with a customer, </a:t>
            </a:r>
            <a:r>
              <a:rPr lang="en-US" sz="1733" dirty="0">
                <a:solidFill>
                  <a:schemeClr val="bg1"/>
                </a:solidFill>
              </a:rPr>
              <a:t>co-worker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1733" dirty="0">
                <a:solidFill>
                  <a:schemeClr val="bg1"/>
                </a:solidFill>
              </a:rPr>
              <a:t>people </a:t>
            </a:r>
            <a:r>
              <a:rPr lang="en-US" sz="1733" dirty="0">
                <a:solidFill>
                  <a:schemeClr val="bg1"/>
                </a:solidFill>
              </a:rPr>
              <a:t>with contradictory </a:t>
            </a:r>
            <a:r>
              <a:rPr lang="en-US" sz="1733" dirty="0">
                <a:solidFill>
                  <a:schemeClr val="bg1"/>
                </a:solidFill>
              </a:rPr>
              <a:t>views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1733" dirty="0">
                <a:solidFill>
                  <a:schemeClr val="bg1"/>
                </a:solidFill>
              </a:rPr>
              <a:t>persuading managers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1733" dirty="0">
                <a:solidFill>
                  <a:schemeClr val="bg1"/>
                </a:solidFill>
              </a:rPr>
              <a:t>showing </a:t>
            </a:r>
            <a:r>
              <a:rPr lang="en-US" sz="1733" dirty="0">
                <a:solidFill>
                  <a:schemeClr val="bg1"/>
                </a:solidFill>
              </a:rPr>
              <a:t>coworkers to do their </a:t>
            </a:r>
            <a:r>
              <a:rPr lang="en-US" sz="1733" dirty="0">
                <a:solidFill>
                  <a:schemeClr val="bg1"/>
                </a:solidFill>
              </a:rPr>
              <a:t>jobs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1733" dirty="0">
                <a:solidFill>
                  <a:schemeClr val="bg1"/>
                </a:solidFill>
              </a:rPr>
              <a:t>rapidly </a:t>
            </a:r>
            <a:r>
              <a:rPr lang="en-US" sz="1733" dirty="0">
                <a:solidFill>
                  <a:schemeClr val="bg1"/>
                </a:solidFill>
              </a:rPr>
              <a:t>changing </a:t>
            </a:r>
            <a:r>
              <a:rPr lang="en-US" sz="1733" dirty="0">
                <a:solidFill>
                  <a:schemeClr val="bg1"/>
                </a:solidFill>
              </a:rPr>
              <a:t>circumstances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1733" dirty="0">
                <a:solidFill>
                  <a:schemeClr val="bg1"/>
                </a:solidFill>
              </a:rPr>
              <a:t>handling </a:t>
            </a:r>
            <a:r>
              <a:rPr lang="en-US" sz="1733" dirty="0">
                <a:solidFill>
                  <a:schemeClr val="bg1"/>
                </a:solidFill>
              </a:rPr>
              <a:t>a crisis at </a:t>
            </a:r>
            <a:r>
              <a:rPr lang="en-US" sz="1733" dirty="0">
                <a:solidFill>
                  <a:schemeClr val="bg1"/>
                </a:solidFill>
              </a:rPr>
              <a:t>work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1733" dirty="0">
                <a:solidFill>
                  <a:schemeClr val="bg1"/>
                </a:solidFill>
              </a:rPr>
              <a:t>making </a:t>
            </a:r>
            <a:r>
              <a:rPr lang="en-US" sz="1733" dirty="0">
                <a:solidFill>
                  <a:schemeClr val="bg1"/>
                </a:solidFill>
              </a:rPr>
              <a:t>difficult </a:t>
            </a:r>
            <a:r>
              <a:rPr lang="en-US" sz="1733" dirty="0">
                <a:solidFill>
                  <a:schemeClr val="bg1"/>
                </a:solidFill>
              </a:rPr>
              <a:t>decisions</a:t>
            </a:r>
            <a:endParaRPr lang="en-US" sz="1733" dirty="0">
              <a:solidFill>
                <a:schemeClr val="bg1"/>
              </a:solidFill>
            </a:endParaRPr>
          </a:p>
        </p:txBody>
      </p:sp>
      <p:sp>
        <p:nvSpPr>
          <p:cNvPr id="40" name="Content Placeholder 5"/>
          <p:cNvSpPr txBox="1">
            <a:spLocks/>
          </p:cNvSpPr>
          <p:nvPr/>
        </p:nvSpPr>
        <p:spPr>
          <a:xfrm>
            <a:off x="2166789" y="1655106"/>
            <a:ext cx="3360224" cy="634785"/>
          </a:xfrm>
          <a:prstGeom prst="rect">
            <a:avLst/>
          </a:prstGeom>
        </p:spPr>
        <p:txBody>
          <a:bodyPr vert="horz" lIns="91435" tIns="45719" rIns="91435" bIns="45719" rtlCol="0">
            <a:noAutofit/>
          </a:bodyPr>
          <a:lstStyle>
            <a:lvl1pPr marL="130293" marR="0" indent="-130293" algn="l" defTabSz="34287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Trebuchet MS Bold Italic"/>
              </a:defRPr>
            </a:lvl1pPr>
            <a:lvl2pPr marL="557171" indent="-214298" algn="l" defTabSz="34287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Lucida Grande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66" indent="-228582" algn="l" defTabSz="34287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917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1375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0"/>
              </a:spcAft>
              <a:buClr>
                <a:srgbClr val="A3C644"/>
              </a:buClr>
              <a:buNone/>
            </a:pPr>
            <a:r>
              <a:rPr lang="en-US" sz="1867" b="1" dirty="0">
                <a:solidFill>
                  <a:schemeClr val="bg1"/>
                </a:solidFill>
                <a:latin typeface="Arial Black" panose="020B0A04020102020204" pitchFamily="34" charset="0"/>
              </a:rPr>
              <a:t>LEARNING FROM OTHERS</a:t>
            </a:r>
            <a:endParaRPr lang="en-US" sz="1867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75834" y="1623684"/>
            <a:ext cx="23375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TRADITIONAL LEARNING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672447" y="1665686"/>
            <a:ext cx="4203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A3C644"/>
              </a:buClr>
            </a:pP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ON-THE-JOB LEARNING</a:t>
            </a:r>
          </a:p>
        </p:txBody>
      </p:sp>
    </p:spTree>
    <p:extLst>
      <p:ext uri="{BB962C8B-B14F-4D97-AF65-F5344CB8AC3E}">
        <p14:creationId xmlns:p14="http://schemas.microsoft.com/office/powerpoint/2010/main" val="2495906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1140"/>
            <a:ext cx="12192000" cy="932688"/>
          </a:xfrm>
        </p:spPr>
        <p:txBody>
          <a:bodyPr>
            <a:noAutofit/>
          </a:bodyPr>
          <a:lstStyle/>
          <a:p>
            <a:r>
              <a:rPr lang="en-US" sz="3200" dirty="0"/>
              <a:t>THE LEARNING &amp; DEVELOPMENT ARCHITECTURE</a:t>
            </a:r>
            <a:endParaRPr lang="en-US" sz="3200" dirty="0"/>
          </a:p>
        </p:txBody>
      </p:sp>
      <p:sp>
        <p:nvSpPr>
          <p:cNvPr id="33" name="Oval 32"/>
          <p:cNvSpPr/>
          <p:nvPr/>
        </p:nvSpPr>
        <p:spPr>
          <a:xfrm rot="20700046">
            <a:off x="3430999" y="811691"/>
            <a:ext cx="5617436" cy="83916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="horz" wrap="square" lIns="121920" tIns="60960" rIns="121920" bIns="60960" numCol="1" spcCol="0" rtlCol="0" fromWordArt="0" anchor="ctr" anchorCtr="0" forceAA="0" compatLnSpc="1">
            <a:prstTxWarp prst="textArchUp">
              <a:avLst>
                <a:gd name="adj" fmla="val 14992134"/>
              </a:avLst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1067"/>
              </a:spcAft>
            </a:pPr>
            <a:endParaRPr lang="en-US" sz="1467" dirty="0">
              <a:solidFill>
                <a:srgbClr val="1A9CB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937" t="55000" r="30251" b="15778"/>
          <a:stretch/>
        </p:blipFill>
        <p:spPr>
          <a:xfrm>
            <a:off x="115435" y="465204"/>
            <a:ext cx="3619501" cy="620229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720975" y="4240378"/>
            <a:ext cx="8305799" cy="2111076"/>
            <a:chOff x="355854" y="3662857"/>
            <a:chExt cx="4491650" cy="1314494"/>
          </a:xfrm>
        </p:grpSpPr>
        <p:sp>
          <p:nvSpPr>
            <p:cNvPr id="13" name="Rounded Rectangular Callout 9"/>
            <p:cNvSpPr/>
            <p:nvPr/>
          </p:nvSpPr>
          <p:spPr>
            <a:xfrm rot="16200000">
              <a:off x="1944432" y="2074279"/>
              <a:ext cx="1314494" cy="4491650"/>
            </a:xfrm>
            <a:prstGeom prst="rect">
              <a:avLst/>
            </a:prstGeom>
            <a:solidFill>
              <a:srgbClr val="1A9B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2591" y="3768239"/>
              <a:ext cx="4098175" cy="111069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stretch assignments, rotations, running </a:t>
              </a:r>
              <a:r>
                <a:rPr lang="en-US" sz="2400" dirty="0"/>
                <a:t>complex </a:t>
              </a:r>
              <a:r>
                <a:rPr lang="en-US" sz="2400" dirty="0"/>
                <a:t>projects, working </a:t>
              </a:r>
              <a:r>
                <a:rPr lang="en-US" sz="2400" dirty="0"/>
                <a:t>on </a:t>
              </a:r>
              <a:r>
                <a:rPr lang="en-US" sz="2400" dirty="0"/>
                <a:t>site, shadowing </a:t>
              </a:r>
              <a:r>
                <a:rPr lang="en-US" sz="2400" dirty="0"/>
                <a:t>a </a:t>
              </a:r>
              <a:r>
                <a:rPr lang="en-US" sz="2400" dirty="0"/>
                <a:t>coworker, working </a:t>
              </a:r>
              <a:r>
                <a:rPr lang="en-US" sz="2400" dirty="0"/>
                <a:t>with an </a:t>
              </a:r>
              <a:r>
                <a:rPr lang="en-US" sz="2400" dirty="0"/>
                <a:t>expert, analyzing </a:t>
              </a:r>
              <a:r>
                <a:rPr lang="en-US" sz="2400" dirty="0"/>
                <a:t>success </a:t>
              </a:r>
              <a:r>
                <a:rPr lang="en-US" sz="2400" dirty="0"/>
                <a:t>stories, challenging relations with a customer, co-worker, people </a:t>
              </a:r>
              <a:r>
                <a:rPr lang="en-US" sz="2400" dirty="0"/>
                <a:t>with contradictory </a:t>
              </a:r>
              <a:r>
                <a:rPr lang="en-US" sz="2400" dirty="0"/>
                <a:t>views, persuading managers, showing </a:t>
              </a:r>
              <a:r>
                <a:rPr lang="en-US" sz="2400" dirty="0"/>
                <a:t>coworkers to do their </a:t>
              </a:r>
              <a:r>
                <a:rPr lang="en-US" sz="2400" dirty="0"/>
                <a:t>jobs, rapidly </a:t>
              </a:r>
              <a:r>
                <a:rPr lang="en-US" sz="2400" dirty="0"/>
                <a:t>changing </a:t>
              </a:r>
              <a:r>
                <a:rPr lang="en-US" sz="2400" dirty="0"/>
                <a:t>circumstances, handling </a:t>
              </a:r>
              <a:r>
                <a:rPr lang="en-US" sz="2400" dirty="0"/>
                <a:t>a crisis at </a:t>
              </a:r>
              <a:r>
                <a:rPr lang="en-US" sz="2400" dirty="0"/>
                <a:t>work, making </a:t>
              </a:r>
              <a:r>
                <a:rPr lang="en-US" sz="2400" dirty="0"/>
                <a:t>difficult decisions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620002" y="1105096"/>
            <a:ext cx="4406772" cy="1184969"/>
            <a:chOff x="2846023" y="1257998"/>
            <a:chExt cx="2428488" cy="2166846"/>
          </a:xfrm>
        </p:grpSpPr>
        <p:sp>
          <p:nvSpPr>
            <p:cNvPr id="18" name="Rounded Rectangular Callout 9"/>
            <p:cNvSpPr/>
            <p:nvPr/>
          </p:nvSpPr>
          <p:spPr>
            <a:xfrm>
              <a:off x="2846023" y="1263535"/>
              <a:ext cx="2428488" cy="2161309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884984" y="1257998"/>
              <a:ext cx="2350567" cy="214402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workshops, master classes, training, external/ internal e-learning, blended learning, books, magazines, subscriptions, websites, programs</a:t>
              </a:r>
              <a:endParaRPr lang="en-US" sz="24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140284" y="2410463"/>
            <a:ext cx="5886491" cy="1690431"/>
            <a:chOff x="2527071" y="1133216"/>
            <a:chExt cx="5483648" cy="1734589"/>
          </a:xfrm>
        </p:grpSpPr>
        <p:sp>
          <p:nvSpPr>
            <p:cNvPr id="21" name="Rounded Rectangular Callout 9"/>
            <p:cNvSpPr/>
            <p:nvPr/>
          </p:nvSpPr>
          <p:spPr>
            <a:xfrm>
              <a:off x="2527071" y="1133216"/>
              <a:ext cx="5483648" cy="1734589"/>
            </a:xfrm>
            <a:prstGeom prst="flowChartProcess">
              <a:avLst/>
            </a:prstGeom>
            <a:solidFill>
              <a:srgbClr val="39C2D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634727" y="1411258"/>
              <a:ext cx="5274030" cy="1418070"/>
            </a:xfrm>
            <a:prstGeom prst="flowChartProcess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being a </a:t>
              </a:r>
              <a:r>
                <a:rPr lang="en-US" sz="2400" dirty="0"/>
                <a:t>mentee/a mentor, being </a:t>
              </a:r>
              <a:r>
                <a:rPr lang="en-US" sz="2400" dirty="0"/>
                <a:t>a </a:t>
              </a:r>
              <a:r>
                <a:rPr lang="en-US" sz="2400" dirty="0"/>
                <a:t>coachee/a coach, providing/receiving feedback, being </a:t>
              </a:r>
              <a:r>
                <a:rPr lang="en-US" sz="2400" dirty="0"/>
                <a:t>an </a:t>
              </a:r>
              <a:r>
                <a:rPr lang="en-US" sz="2400" dirty="0"/>
                <a:t>expert, being </a:t>
              </a:r>
              <a:r>
                <a:rPr lang="en-US" sz="2400" dirty="0"/>
                <a:t>a </a:t>
              </a:r>
              <a:r>
                <a:rPr lang="en-US" sz="2400" dirty="0"/>
                <a:t>candidate, conferences, communities, meet-ups, travelling on vacation, business </a:t>
              </a:r>
              <a:r>
                <a:rPr lang="en-US" sz="2400" dirty="0"/>
                <a:t>trips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l="53588" t="62889" r="37850" b="21000"/>
          <a:stretch/>
        </p:blipFill>
        <p:spPr>
          <a:xfrm>
            <a:off x="971092" y="3789635"/>
            <a:ext cx="1893288" cy="2003845"/>
          </a:xfrm>
          <a:prstGeom prst="snip2Same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00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/>
              <a:t>PRESENTATION OF </a:t>
            </a:r>
          </a:p>
          <a:p>
            <a:pPr marL="0" indent="0">
              <a:buNone/>
            </a:pPr>
            <a:r>
              <a:rPr lang="en-US" sz="7200" dirty="0"/>
              <a:t>MY EPAM.COM microsite </a:t>
            </a:r>
            <a:endParaRPr lang="en-US" sz="7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MY EPAM.COM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25315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1" b="7732"/>
          <a:stretch/>
        </p:blipFill>
        <p:spPr>
          <a:xfrm>
            <a:off x="8415" y="1"/>
            <a:ext cx="12177511" cy="685799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" y="3387"/>
            <a:ext cx="12200415" cy="6854613"/>
          </a:xfrm>
          <a:prstGeom prst="rect">
            <a:avLst/>
          </a:prstGeom>
          <a:solidFill>
            <a:srgbClr val="13535C">
              <a:alpha val="54000"/>
            </a:srgbClr>
          </a:solidFill>
          <a:ln>
            <a:solidFill>
              <a:srgbClr val="00090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 l="43062" t="45223" r="21563" b="16110"/>
          <a:stretch/>
        </p:blipFill>
        <p:spPr>
          <a:xfrm>
            <a:off x="241301" y="200431"/>
            <a:ext cx="11709399" cy="634605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399" y="2581313"/>
            <a:ext cx="10363200" cy="15715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267" b="1" dirty="0">
                <a:solidFill>
                  <a:srgbClr val="FFFFFF"/>
                </a:solidFill>
                <a:latin typeface="Arial Black" panose="020B0A04020102020204" pitchFamily="34" charset="0"/>
              </a:rPr>
              <a:t>SOMETHING ELSE SOMETHING ELSE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762000" y="4427189"/>
            <a:ext cx="10375899" cy="922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30302" marR="0" indent="-130302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kern="1200" baseline="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557213" indent="-214313" algn="l" defTabSz="342900" rtl="0" eaLnBrk="1" latinLnBrk="0" hangingPunct="1">
              <a:lnSpc>
                <a:spcPct val="120000"/>
              </a:lnSpc>
              <a:spcBef>
                <a:spcPct val="20000"/>
              </a:spcBef>
              <a:buSzPct val="100000"/>
              <a:buFont typeface="Arial"/>
              <a:buChar char="•"/>
              <a:defRPr sz="1200" kern="1200" baseline="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857250" indent="-171450" algn="l" defTabSz="3429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Char char="•"/>
              <a:defRPr sz="1100" kern="1200" baseline="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733" b="1" dirty="0">
                <a:solidFill>
                  <a:srgbClr val="FFFFFF"/>
                </a:solidFill>
                <a:latin typeface="+mn-lt"/>
              </a:rPr>
              <a:t>DESCRIPTION DESCROPTION</a:t>
            </a:r>
          </a:p>
        </p:txBody>
      </p:sp>
    </p:spTree>
    <p:extLst>
      <p:ext uri="{BB962C8B-B14F-4D97-AF65-F5344CB8AC3E}">
        <p14:creationId xmlns:p14="http://schemas.microsoft.com/office/powerpoint/2010/main" val="218925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KEY FACTS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25400"/>
            <a:ext cx="12186656" cy="68834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-11007"/>
            <a:ext cx="12192000" cy="6854613"/>
          </a:xfrm>
          <a:prstGeom prst="rect">
            <a:avLst/>
          </a:prstGeom>
          <a:solidFill>
            <a:srgbClr val="13535C">
              <a:alpha val="54000"/>
            </a:srgbClr>
          </a:solidFill>
          <a:ln>
            <a:solidFill>
              <a:srgbClr val="00090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 l="43062" t="45521" r="21563" b="16109"/>
          <a:stretch/>
        </p:blipFill>
        <p:spPr>
          <a:xfrm>
            <a:off x="238629" y="292101"/>
            <a:ext cx="11709399" cy="6297225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1756946" y="2578463"/>
            <a:ext cx="8672761" cy="1692771"/>
          </a:xfrm>
          <a:prstGeom prst="rect">
            <a:avLst/>
          </a:prstGeom>
        </p:spPr>
        <p:txBody>
          <a:bodyPr wrap="square" lIns="0" tIns="0" rIns="365760" bIns="0">
            <a:sp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5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560"/>
              </a:lnSpc>
              <a:buNone/>
            </a:pPr>
            <a:r>
              <a:rPr lang="de-DE" sz="6400" b="1" dirty="0">
                <a:solidFill>
                  <a:schemeClr val="bg1"/>
                </a:solidFill>
                <a:latin typeface="Arial Black" panose="020B0A04020102020204" pitchFamily="34" charset="0"/>
              </a:rPr>
              <a:t>LEARNING ARCHITECTURE</a:t>
            </a:r>
            <a:endParaRPr lang="de-DE" sz="6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905376" y="4499227"/>
            <a:ext cx="10375899" cy="922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30302" marR="0" indent="-130302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kern="1200" baseline="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557213" indent="-214313" algn="l" defTabSz="342900" rtl="0" eaLnBrk="1" latinLnBrk="0" hangingPunct="1">
              <a:lnSpc>
                <a:spcPct val="120000"/>
              </a:lnSpc>
              <a:spcBef>
                <a:spcPct val="20000"/>
              </a:spcBef>
              <a:buSzPct val="100000"/>
              <a:buFont typeface="Arial"/>
              <a:buChar char="•"/>
              <a:defRPr sz="1200" kern="1200" baseline="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857250" indent="-171450" algn="l" defTabSz="3429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Char char="•"/>
              <a:defRPr sz="1100" kern="1200" baseline="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en-US" sz="2667" b="1" dirty="0">
                <a:solidFill>
                  <a:srgbClr val="FFFFFF"/>
                </a:solidFill>
                <a:latin typeface="+mn-lt"/>
              </a:rPr>
              <a:t>APRIL, 2017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667" b="1" dirty="0">
                <a:solidFill>
                  <a:srgbClr val="FFFFFF"/>
                </a:solidFill>
                <a:latin typeface="+mn-lt"/>
              </a:rPr>
              <a:t>NATALIA KRYVASHEINA</a:t>
            </a:r>
          </a:p>
        </p:txBody>
      </p:sp>
    </p:spTree>
    <p:extLst>
      <p:ext uri="{BB962C8B-B14F-4D97-AF65-F5344CB8AC3E}">
        <p14:creationId xmlns:p14="http://schemas.microsoft.com/office/powerpoint/2010/main" val="1140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3" b="11880"/>
          <a:stretch/>
        </p:blipFill>
        <p:spPr>
          <a:xfrm>
            <a:off x="1" y="2"/>
            <a:ext cx="12191999" cy="688001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1" y="12702"/>
            <a:ext cx="12192000" cy="6854613"/>
          </a:xfrm>
          <a:prstGeom prst="rect">
            <a:avLst/>
          </a:prstGeom>
          <a:solidFill>
            <a:srgbClr val="13535C">
              <a:alpha val="54000"/>
            </a:srgbClr>
          </a:solidFill>
          <a:ln>
            <a:solidFill>
              <a:srgbClr val="00090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 l="43062" t="45223" r="21563" b="16110"/>
          <a:stretch/>
        </p:blipFill>
        <p:spPr>
          <a:xfrm>
            <a:off x="241301" y="200431"/>
            <a:ext cx="11709399" cy="6346052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914399" y="2654215"/>
            <a:ext cx="10363200" cy="1571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30302" marR="0" indent="-130302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kern="1200" baseline="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557213" indent="-214313" algn="l" defTabSz="342900" rtl="0" eaLnBrk="1" latinLnBrk="0" hangingPunct="1">
              <a:lnSpc>
                <a:spcPct val="120000"/>
              </a:lnSpc>
              <a:spcBef>
                <a:spcPct val="20000"/>
              </a:spcBef>
              <a:buSzPct val="100000"/>
              <a:buFont typeface="Arial"/>
              <a:buChar char="•"/>
              <a:defRPr sz="1200" kern="1200" baseline="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857250" indent="-171450" algn="l" defTabSz="3429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Char char="•"/>
              <a:defRPr sz="1100" kern="1200" baseline="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267" b="1" dirty="0">
                <a:solidFill>
                  <a:srgbClr val="FFFFFF"/>
                </a:solidFill>
                <a:latin typeface="Arial Black" panose="020B0A04020102020204" pitchFamily="34" charset="0"/>
              </a:rPr>
              <a:t>SOMETHING ELSE SOMETHING ELSE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800100" y="4463639"/>
            <a:ext cx="10375899" cy="922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30302" marR="0" indent="-130302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kern="1200" baseline="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557213" indent="-214313" algn="l" defTabSz="342900" rtl="0" eaLnBrk="1" latinLnBrk="0" hangingPunct="1">
              <a:lnSpc>
                <a:spcPct val="120000"/>
              </a:lnSpc>
              <a:spcBef>
                <a:spcPct val="20000"/>
              </a:spcBef>
              <a:buSzPct val="100000"/>
              <a:buFont typeface="Arial"/>
              <a:buChar char="•"/>
              <a:defRPr sz="1200" kern="1200" baseline="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857250" indent="-171450" algn="l" defTabSz="3429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Char char="•"/>
              <a:defRPr sz="1100" kern="1200" baseline="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733" b="1" dirty="0">
                <a:solidFill>
                  <a:srgbClr val="FFFFFF"/>
                </a:solidFill>
                <a:latin typeface="+mn-lt"/>
              </a:rPr>
              <a:t>DESCRIPTION DESCROPTION</a:t>
            </a:r>
          </a:p>
        </p:txBody>
      </p:sp>
    </p:spTree>
    <p:extLst>
      <p:ext uri="{BB962C8B-B14F-4D97-AF65-F5344CB8AC3E}">
        <p14:creationId xmlns:p14="http://schemas.microsoft.com/office/powerpoint/2010/main" val="2339975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GLOBAL MEGATRENDS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1" y="11723"/>
            <a:ext cx="400929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64916" y="1"/>
            <a:ext cx="9727081" cy="68801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5400000">
            <a:off x="3056114" y="-605076"/>
            <a:ext cx="6880129" cy="8092237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 rot="5400000">
            <a:off x="1633475" y="828656"/>
            <a:ext cx="6883400" cy="522052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93863" y="422708"/>
            <a:ext cx="9605837" cy="580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267" b="1" dirty="0">
                <a:solidFill>
                  <a:srgbClr val="444444"/>
                </a:solidFill>
                <a:latin typeface="Arial Black" panose="020B0A04020102020204" pitchFamily="34" charset="0"/>
                <a:cs typeface="Trebuchet MS"/>
              </a:rPr>
              <a:t>WE LIVE IN </a:t>
            </a:r>
            <a:endParaRPr lang="en-US" sz="4267" b="1" dirty="0">
              <a:solidFill>
                <a:srgbClr val="444444"/>
              </a:solidFill>
              <a:latin typeface="Arial Black" panose="020B0A04020102020204" pitchFamily="34" charset="0"/>
              <a:cs typeface="Trebuchet MS"/>
            </a:endParaRPr>
          </a:p>
          <a:p>
            <a:pPr>
              <a:lnSpc>
                <a:spcPct val="120000"/>
              </a:lnSpc>
            </a:pPr>
            <a:r>
              <a:rPr lang="en-US" sz="4267" b="1" dirty="0">
                <a:solidFill>
                  <a:srgbClr val="444444"/>
                </a:solidFill>
                <a:latin typeface="Arial Black" panose="020B0A04020102020204" pitchFamily="34" charset="0"/>
                <a:cs typeface="Trebuchet MS"/>
              </a:rPr>
              <a:t>EXPONENTIAL WORLD </a:t>
            </a:r>
            <a:endParaRPr lang="en-US" sz="4267" b="1" dirty="0">
              <a:solidFill>
                <a:srgbClr val="444444"/>
              </a:solidFill>
              <a:latin typeface="Arial Black" panose="020B0A04020102020204" pitchFamily="34" charset="0"/>
              <a:cs typeface="Trebuchet MS"/>
            </a:endParaRPr>
          </a:p>
          <a:p>
            <a:pPr>
              <a:lnSpc>
                <a:spcPct val="120000"/>
              </a:lnSpc>
            </a:pPr>
            <a:endParaRPr lang="en-US" sz="3200" b="1" dirty="0">
              <a:solidFill>
                <a:srgbClr val="444444"/>
              </a:solidFill>
              <a:latin typeface="Trebuchet MS"/>
              <a:cs typeface="Trebuchet MS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444444"/>
                </a:solidFill>
                <a:latin typeface="Trebuchet MS"/>
                <a:cs typeface="Trebuchet MS"/>
              </a:rPr>
              <a:t>GLOBALISATION </a:t>
            </a:r>
            <a:br>
              <a:rPr lang="en-US" sz="3200" b="1" dirty="0">
                <a:solidFill>
                  <a:srgbClr val="444444"/>
                </a:solidFill>
                <a:latin typeface="Trebuchet MS"/>
                <a:cs typeface="Trebuchet MS"/>
              </a:rPr>
            </a:br>
            <a:r>
              <a:rPr lang="en-US" sz="3200" b="1" dirty="0">
                <a:solidFill>
                  <a:srgbClr val="444444"/>
                </a:solidFill>
                <a:latin typeface="Trebuchet MS"/>
                <a:cs typeface="Trebuchet MS"/>
              </a:rPr>
              <a:t>DIGITALISATION </a:t>
            </a:r>
            <a:br>
              <a:rPr lang="en-US" sz="3200" b="1" dirty="0">
                <a:solidFill>
                  <a:srgbClr val="444444"/>
                </a:solidFill>
                <a:latin typeface="Trebuchet MS"/>
                <a:cs typeface="Trebuchet MS"/>
              </a:rPr>
            </a:br>
            <a:r>
              <a:rPr lang="en-US" sz="3200" b="1" dirty="0">
                <a:solidFill>
                  <a:srgbClr val="444444"/>
                </a:solidFill>
                <a:latin typeface="Trebuchet MS"/>
                <a:cs typeface="Trebuchet MS"/>
              </a:rPr>
              <a:t>CLIMATE CHANGE </a:t>
            </a:r>
            <a:br>
              <a:rPr lang="en-US" sz="3200" b="1" dirty="0">
                <a:solidFill>
                  <a:srgbClr val="444444"/>
                </a:solidFill>
                <a:latin typeface="Trebuchet MS"/>
                <a:cs typeface="Trebuchet MS"/>
              </a:rPr>
            </a:br>
            <a:r>
              <a:rPr lang="en-US" sz="3200" b="1" dirty="0">
                <a:solidFill>
                  <a:srgbClr val="444444"/>
                </a:solidFill>
                <a:latin typeface="Trebuchet MS"/>
                <a:cs typeface="Trebuchet MS"/>
              </a:rPr>
              <a:t>DEMOGRAPHIC CHANGE </a:t>
            </a:r>
            <a:r>
              <a:rPr lang="en-US" sz="1600" dirty="0">
                <a:solidFill>
                  <a:srgbClr val="444444"/>
                </a:solidFill>
                <a:latin typeface="Trebuchet MS"/>
                <a:cs typeface="Trebuchet MS"/>
              </a:rPr>
              <a:t/>
            </a:r>
            <a:br>
              <a:rPr lang="en-US" sz="1600" dirty="0">
                <a:solidFill>
                  <a:srgbClr val="444444"/>
                </a:solidFill>
                <a:latin typeface="Trebuchet MS"/>
                <a:cs typeface="Trebuchet MS"/>
              </a:rPr>
            </a:br>
            <a:r>
              <a:rPr lang="en-US" sz="3200" b="1" dirty="0">
                <a:solidFill>
                  <a:srgbClr val="444444"/>
                </a:solidFill>
                <a:latin typeface="Trebuchet MS"/>
                <a:cs typeface="Trebuchet MS"/>
              </a:rPr>
              <a:t>INDIVIDUALIZATION 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444444"/>
                </a:solidFill>
                <a:latin typeface="Trebuchet MS"/>
                <a:cs typeface="Trebuchet MS"/>
              </a:rPr>
              <a:t>PLURALITY OF OPINIONS </a:t>
            </a:r>
          </a:p>
        </p:txBody>
      </p:sp>
    </p:spTree>
    <p:extLst>
      <p:ext uri="{BB962C8B-B14F-4D97-AF65-F5344CB8AC3E}">
        <p14:creationId xmlns:p14="http://schemas.microsoft.com/office/powerpoint/2010/main" val="4040397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-60099"/>
            <a:ext cx="12192000" cy="932688"/>
          </a:xfrm>
        </p:spPr>
        <p:txBody>
          <a:bodyPr>
            <a:normAutofit/>
          </a:bodyPr>
          <a:lstStyle/>
          <a:p>
            <a:r>
              <a:rPr lang="en-US" sz="3200" dirty="0"/>
              <a:t>KEY FACTS</a:t>
            </a:r>
            <a:endParaRPr lang="en-US" sz="3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50263" y="1733441"/>
            <a:ext cx="4741516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33846" y="6522988"/>
            <a:ext cx="8141797" cy="289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067" b="1" dirty="0">
                <a:solidFill>
                  <a:schemeClr val="bg1"/>
                </a:solidFill>
                <a:cs typeface="Trebuchet MS"/>
              </a:rPr>
              <a:t>*ACCORDING TO GLOBAL EMPLOYEE ENGAGEMENT SURVEY, 11 000+ RESPONDENTS</a:t>
            </a:r>
            <a:endParaRPr lang="en-US" sz="1067" b="1" dirty="0">
              <a:solidFill>
                <a:schemeClr val="bg1"/>
              </a:solidFill>
              <a:cs typeface="Trebuchet M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22034" y="1031631"/>
            <a:ext cx="11359660" cy="5245904"/>
            <a:chOff x="688639" y="391723"/>
            <a:chExt cx="7787149" cy="41323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103" y="2626975"/>
              <a:ext cx="2668430" cy="1897087"/>
            </a:xfrm>
            <a:prstGeom prst="rect">
              <a:avLst/>
            </a:prstGeom>
            <a:effectLst/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639" y="1678011"/>
              <a:ext cx="2587121" cy="1730477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688640" y="391724"/>
              <a:ext cx="2595716" cy="135623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3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The amount of information doubles each two years</a:t>
              </a:r>
              <a:endParaRPr lang="en-US" sz="2133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275760" y="1747958"/>
              <a:ext cx="2660230" cy="141986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3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The Center of the world has </a:t>
              </a:r>
              <a:r>
                <a:rPr lang="en-US" sz="2133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moved to the East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80072" y="391725"/>
              <a:ext cx="2595716" cy="135623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3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We will be able to design the image of our kids within</a:t>
              </a:r>
              <a:br>
                <a:rPr lang="en-US" sz="2133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</a:br>
              <a:r>
                <a:rPr lang="en-US" sz="2133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 near 10 years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8640" y="3167821"/>
              <a:ext cx="2594787" cy="135623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3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You can print the house with the 3D printer 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4356" y="391723"/>
              <a:ext cx="2651634" cy="1356237"/>
            </a:xfrm>
            <a:prstGeom prst="rect">
              <a:avLst/>
            </a:prstGeom>
            <a:effectLst/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5935990" y="1747958"/>
              <a:ext cx="2538869" cy="1660530"/>
            </a:xfrm>
            <a:prstGeom prst="rect">
              <a:avLst/>
            </a:prstGeom>
            <a:effectLst/>
          </p:spPr>
        </p:pic>
        <p:sp>
          <p:nvSpPr>
            <p:cNvPr id="24" name="Rectangle 23"/>
            <p:cNvSpPr/>
            <p:nvPr/>
          </p:nvSpPr>
          <p:spPr>
            <a:xfrm>
              <a:off x="5928717" y="3167821"/>
              <a:ext cx="2546141" cy="135623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3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The top 10 in demand jobs in 2016 did not exist in 2006  </a:t>
              </a:r>
              <a:endParaRPr lang="en-US" sz="2133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168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057" y="1"/>
            <a:ext cx="12226057" cy="68484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2438" y="-12700"/>
            <a:ext cx="1937199" cy="6867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 rot="5400000">
            <a:off x="3609618" y="-1714856"/>
            <a:ext cx="6867527" cy="1029724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2596" y="860751"/>
            <a:ext cx="11961925" cy="5805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4267" b="1" dirty="0">
                <a:solidFill>
                  <a:schemeClr val="bg1"/>
                </a:solidFill>
                <a:latin typeface="Arial Black" panose="020B0A04020102020204" pitchFamily="34" charset="0"/>
                <a:cs typeface="Trebuchet MS"/>
              </a:rPr>
              <a:t>PROFESSIONS </a:t>
            </a:r>
          </a:p>
          <a:p>
            <a:pPr algn="r">
              <a:lnSpc>
                <a:spcPct val="120000"/>
              </a:lnSpc>
            </a:pPr>
            <a:r>
              <a:rPr lang="en-US" sz="4267" b="1" dirty="0">
                <a:solidFill>
                  <a:schemeClr val="bg1"/>
                </a:solidFill>
                <a:latin typeface="Arial Black" panose="020B0A04020102020204" pitchFamily="34" charset="0"/>
                <a:cs typeface="Trebuchet MS"/>
              </a:rPr>
              <a:t>OF THE FUTURE</a:t>
            </a:r>
            <a:endParaRPr lang="en-US" sz="4267" b="1" dirty="0">
              <a:solidFill>
                <a:srgbClr val="444444"/>
              </a:solidFill>
              <a:latin typeface="Trebuchet MS"/>
              <a:cs typeface="Trebuchet MS"/>
            </a:endParaRPr>
          </a:p>
          <a:p>
            <a:pPr marL="457189" indent="-457189" algn="r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667" b="1" dirty="0">
              <a:solidFill>
                <a:schemeClr val="bg1"/>
              </a:solidFill>
              <a:latin typeface="Trebuchet MS"/>
              <a:cs typeface="Trebuchet MS"/>
            </a:endParaRPr>
          </a:p>
          <a:p>
            <a:pPr marL="457189" indent="-457189" algn="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67" b="1" dirty="0">
                <a:solidFill>
                  <a:schemeClr val="bg1"/>
                </a:solidFill>
                <a:latin typeface="Trebuchet MS"/>
                <a:cs typeface="Trebuchet MS"/>
              </a:rPr>
              <a:t>Genetic consultant  </a:t>
            </a:r>
          </a:p>
          <a:p>
            <a:pPr marL="457189" indent="-457189" algn="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67" b="1" dirty="0">
                <a:solidFill>
                  <a:schemeClr val="bg1"/>
                </a:solidFill>
                <a:latin typeface="Trebuchet MS"/>
                <a:cs typeface="Trebuchet MS"/>
              </a:rPr>
              <a:t> Specialist </a:t>
            </a:r>
            <a:r>
              <a:rPr lang="en-US" sz="2667" b="1" dirty="0">
                <a:solidFill>
                  <a:schemeClr val="bg1"/>
                </a:solidFill>
                <a:latin typeface="Trebuchet MS"/>
                <a:cs typeface="Trebuchet MS"/>
              </a:rPr>
              <a:t>of </a:t>
            </a:r>
            <a:endParaRPr lang="en-US" sz="2667" b="1" dirty="0">
              <a:solidFill>
                <a:schemeClr val="bg1"/>
              </a:solidFill>
              <a:latin typeface="Trebuchet MS"/>
              <a:cs typeface="Trebuchet MS"/>
            </a:endParaRPr>
          </a:p>
          <a:p>
            <a:pPr algn="r">
              <a:lnSpc>
                <a:spcPct val="120000"/>
              </a:lnSpc>
            </a:pPr>
            <a:r>
              <a:rPr lang="en-US" sz="2667" b="1" dirty="0">
                <a:solidFill>
                  <a:schemeClr val="bg1"/>
                </a:solidFill>
                <a:latin typeface="Trebuchet MS"/>
                <a:cs typeface="Trebuchet MS"/>
              </a:rPr>
              <a:t>cyber prosthetics</a:t>
            </a:r>
          </a:p>
          <a:p>
            <a:pPr marL="457189" indent="-457189" algn="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67" b="1" dirty="0">
                <a:solidFill>
                  <a:schemeClr val="bg1"/>
                </a:solidFill>
                <a:latin typeface="Trebuchet MS"/>
                <a:cs typeface="Trebuchet MS"/>
              </a:rPr>
              <a:t>Virtual advocate </a:t>
            </a:r>
          </a:p>
          <a:p>
            <a:pPr marL="457189" indent="-457189" algn="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67" b="1" dirty="0">
                <a:solidFill>
                  <a:schemeClr val="bg1"/>
                </a:solidFill>
                <a:latin typeface="Trebuchet MS"/>
                <a:cs typeface="Trebuchet MS"/>
              </a:rPr>
              <a:t>Virtual worlds architect</a:t>
            </a:r>
          </a:p>
          <a:p>
            <a:pPr marL="457189" indent="-457189" algn="r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67" b="1" dirty="0">
                <a:solidFill>
                  <a:schemeClr val="bg1"/>
                </a:solidFill>
                <a:latin typeface="Trebuchet MS"/>
                <a:cs typeface="Trebuchet MS"/>
              </a:rPr>
              <a:t>Big data models </a:t>
            </a:r>
          </a:p>
          <a:p>
            <a:pPr algn="r">
              <a:lnSpc>
                <a:spcPct val="120000"/>
              </a:lnSpc>
            </a:pPr>
            <a:r>
              <a:rPr lang="en-US" sz="2667" b="1" dirty="0">
                <a:solidFill>
                  <a:schemeClr val="bg1"/>
                </a:solidFill>
                <a:latin typeface="Trebuchet MS"/>
                <a:cs typeface="Trebuchet MS"/>
              </a:rPr>
              <a:t>developer</a:t>
            </a:r>
            <a:r>
              <a:rPr lang="en-US" sz="3733" b="1" dirty="0">
                <a:solidFill>
                  <a:schemeClr val="bg1"/>
                </a:solidFill>
                <a:latin typeface="Trebuchet MS"/>
                <a:cs typeface="Trebuchet MS"/>
              </a:rPr>
              <a:t>    </a:t>
            </a:r>
            <a:endParaRPr lang="en-US" sz="3733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1063321" y="820041"/>
            <a:ext cx="6883400" cy="522052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9318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615" y="916905"/>
            <a:ext cx="5944252" cy="55506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MOST INNOVATIVE COMPANIES 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-28823" y="1111002"/>
            <a:ext cx="5356483" cy="4858564"/>
          </a:xfrm>
        </p:spPr>
        <p:txBody>
          <a:bodyPr>
            <a:noAutofit/>
          </a:bodyPr>
          <a:lstStyle/>
          <a:p>
            <a:pPr marL="0" indent="0" algn="r">
              <a:lnSpc>
                <a:spcPct val="100000"/>
              </a:lnSpc>
              <a:buClr>
                <a:schemeClr val="bg1"/>
              </a:buClr>
              <a:buNone/>
            </a:pPr>
            <a:r>
              <a:rPr lang="en-US" sz="2667" b="1" kern="800" spc="133" dirty="0">
                <a:solidFill>
                  <a:schemeClr val="bg1"/>
                </a:solidFill>
                <a:ea typeface="Arial Black" charset="0"/>
                <a:cs typeface="Arial Black" charset="0"/>
              </a:rPr>
              <a:t>2006</a:t>
            </a:r>
          </a:p>
          <a:p>
            <a:pPr marL="0" indent="0" algn="r">
              <a:lnSpc>
                <a:spcPct val="100000"/>
              </a:lnSpc>
              <a:buClr>
                <a:schemeClr val="bg1"/>
              </a:buClr>
              <a:buNone/>
            </a:pPr>
            <a:endParaRPr lang="en-US" sz="2667" b="1" kern="800" spc="133" dirty="0">
              <a:solidFill>
                <a:schemeClr val="bg1"/>
              </a:solidFill>
              <a:ea typeface="Arial Black" charset="0"/>
              <a:cs typeface="Arial Black" charset="0"/>
            </a:endParaRPr>
          </a:p>
          <a:p>
            <a:pPr algn="r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chemeClr val="bg1"/>
                </a:solidFill>
              </a:rPr>
              <a:t>Apple </a:t>
            </a:r>
            <a:endParaRPr lang="en-US" sz="2667" dirty="0">
              <a:solidFill>
                <a:schemeClr val="bg1"/>
              </a:solidFill>
            </a:endParaRPr>
          </a:p>
          <a:p>
            <a:pPr algn="r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chemeClr val="bg1"/>
                </a:solidFill>
              </a:rPr>
              <a:t>Procter and Gamble </a:t>
            </a:r>
          </a:p>
          <a:p>
            <a:pPr algn="r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67" dirty="0" err="1">
                <a:solidFill>
                  <a:schemeClr val="bg1"/>
                </a:solidFill>
              </a:rPr>
              <a:t>Walt&amp;Disney</a:t>
            </a:r>
            <a:r>
              <a:rPr lang="en-US" sz="2667" dirty="0">
                <a:solidFill>
                  <a:schemeClr val="bg1"/>
                </a:solidFill>
              </a:rPr>
              <a:t> </a:t>
            </a:r>
          </a:p>
          <a:p>
            <a:pPr algn="r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chemeClr val="bg1"/>
                </a:solidFill>
              </a:rPr>
              <a:t>Tesco </a:t>
            </a:r>
          </a:p>
          <a:p>
            <a:pPr algn="r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chemeClr val="bg1"/>
                </a:solidFill>
              </a:rPr>
              <a:t>IBM  </a:t>
            </a:r>
          </a:p>
          <a:p>
            <a:pPr algn="r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chemeClr val="bg1"/>
                </a:solidFill>
              </a:rPr>
              <a:t>FedEx </a:t>
            </a:r>
          </a:p>
          <a:p>
            <a:pPr algn="r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chemeClr val="bg1"/>
                </a:solidFill>
              </a:rPr>
              <a:t>Nike </a:t>
            </a:r>
            <a:endParaRPr lang="en-US" sz="2667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530397" y="1111002"/>
            <a:ext cx="5884985" cy="4858564"/>
          </a:xfrm>
          <a:prstGeom prst="rect">
            <a:avLst/>
          </a:prstGeom>
        </p:spPr>
        <p:txBody>
          <a:bodyPr vert="horz" lIns="91435" tIns="45719" rIns="91435" bIns="45719" rtlCol="0">
            <a:noAutofit/>
          </a:bodyPr>
          <a:lstStyle>
            <a:lvl1pPr marL="130293" marR="0" indent="-130293" algn="l" defTabSz="34287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Trebuchet MS Bold Italic"/>
              </a:defRPr>
            </a:lvl1pPr>
            <a:lvl2pPr marL="557171" indent="-214298" algn="l" defTabSz="34287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Lucida Grande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66" indent="-228582" algn="l" defTabSz="34287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917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1375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667" b="1" kern="800" spc="133" dirty="0">
                <a:solidFill>
                  <a:schemeClr val="accent4"/>
                </a:solidFill>
                <a:latin typeface="+mj-lt"/>
                <a:ea typeface="Arial Black" charset="0"/>
                <a:cs typeface="Arial Black" charset="0"/>
              </a:rPr>
              <a:t>2016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667" b="1" kern="800" spc="133" dirty="0">
              <a:solidFill>
                <a:schemeClr val="accent4"/>
              </a:solidFill>
              <a:latin typeface="+mj-lt"/>
              <a:ea typeface="Arial Black" charset="0"/>
              <a:cs typeface="Arial Black" charset="0"/>
            </a:endParaRPr>
          </a:p>
          <a:p>
            <a:pPr>
              <a:lnSpc>
                <a:spcPct val="100000"/>
              </a:lnSpc>
              <a:buClr>
                <a:srgbClr val="A3C644"/>
              </a:buClr>
            </a:pPr>
            <a:r>
              <a:rPr lang="en-US" sz="2667" dirty="0"/>
              <a:t>Apple</a:t>
            </a:r>
            <a:endParaRPr lang="en-US" sz="2667" dirty="0"/>
          </a:p>
          <a:p>
            <a:pPr>
              <a:lnSpc>
                <a:spcPct val="100000"/>
              </a:lnSpc>
              <a:buClr>
                <a:srgbClr val="A3C644"/>
              </a:buClr>
            </a:pPr>
            <a:r>
              <a:rPr lang="en-US" sz="2667" dirty="0"/>
              <a:t>Google</a:t>
            </a:r>
            <a:endParaRPr lang="en-US" sz="2667" dirty="0"/>
          </a:p>
          <a:p>
            <a:pPr>
              <a:lnSpc>
                <a:spcPct val="100000"/>
              </a:lnSpc>
              <a:buClr>
                <a:srgbClr val="A3C644"/>
              </a:buClr>
            </a:pPr>
            <a:r>
              <a:rPr lang="en-US" sz="2667" dirty="0"/>
              <a:t>Tesla Motors</a:t>
            </a:r>
          </a:p>
          <a:p>
            <a:pPr>
              <a:lnSpc>
                <a:spcPct val="100000"/>
              </a:lnSpc>
              <a:buClr>
                <a:srgbClr val="A3C644"/>
              </a:buClr>
            </a:pPr>
            <a:r>
              <a:rPr lang="en-US" sz="2667" dirty="0"/>
              <a:t>Microsoft </a:t>
            </a:r>
            <a:r>
              <a:rPr lang="en-US" sz="2667" dirty="0"/>
              <a:t>Corp</a:t>
            </a:r>
            <a:endParaRPr lang="en-US" sz="2667" dirty="0"/>
          </a:p>
          <a:p>
            <a:pPr>
              <a:lnSpc>
                <a:spcPct val="100000"/>
              </a:lnSpc>
              <a:buClr>
                <a:srgbClr val="A3C644"/>
              </a:buClr>
            </a:pPr>
            <a:r>
              <a:rPr lang="en-US" sz="2667" dirty="0"/>
              <a:t>Samsung Group</a:t>
            </a:r>
          </a:p>
          <a:p>
            <a:pPr>
              <a:lnSpc>
                <a:spcPct val="100000"/>
              </a:lnSpc>
              <a:buClr>
                <a:srgbClr val="A3C644"/>
              </a:buClr>
            </a:pPr>
            <a:r>
              <a:rPr lang="en-US" sz="2667" dirty="0"/>
              <a:t>Netflix</a:t>
            </a:r>
            <a:endParaRPr lang="en-US" sz="2667" dirty="0"/>
          </a:p>
          <a:p>
            <a:pPr>
              <a:lnSpc>
                <a:spcPct val="100000"/>
              </a:lnSpc>
              <a:buClr>
                <a:srgbClr val="A3C644"/>
              </a:buClr>
            </a:pPr>
            <a:r>
              <a:rPr lang="en-US" sz="2667" dirty="0"/>
              <a:t>Amazon</a:t>
            </a:r>
            <a:endParaRPr lang="en-US" sz="2667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86145" y="1733441"/>
            <a:ext cx="4741516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580599" y="1733441"/>
            <a:ext cx="4741516" cy="0"/>
          </a:xfrm>
          <a:prstGeom prst="line">
            <a:avLst/>
          </a:prstGeom>
          <a:ln w="63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530397" y="2814317"/>
            <a:ext cx="1535724" cy="422031"/>
          </a:xfrm>
          <a:prstGeom prst="rect">
            <a:avLst/>
          </a:prstGeom>
          <a:noFill/>
          <a:ln w="38100">
            <a:solidFill>
              <a:srgbClr val="D7496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6530395" y="5517509"/>
            <a:ext cx="1535724" cy="422031"/>
          </a:xfrm>
          <a:prstGeom prst="rect">
            <a:avLst/>
          </a:prstGeom>
          <a:noFill/>
          <a:ln w="38100">
            <a:solidFill>
              <a:srgbClr val="D7496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/>
          <p:cNvSpPr/>
          <p:nvPr/>
        </p:nvSpPr>
        <p:spPr>
          <a:xfrm>
            <a:off x="6530395" y="4934062"/>
            <a:ext cx="1535724" cy="422031"/>
          </a:xfrm>
          <a:prstGeom prst="rect">
            <a:avLst/>
          </a:prstGeom>
          <a:noFill/>
          <a:ln w="38100">
            <a:solidFill>
              <a:srgbClr val="D7496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54071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2699"/>
            <a:ext cx="12278900" cy="68707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42438" y="-11723"/>
            <a:ext cx="3248484" cy="6882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 rot="5400000">
            <a:off x="4785845" y="-1686285"/>
            <a:ext cx="6883403" cy="1023057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5600" y="328247"/>
            <a:ext cx="11308861" cy="631873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6800" b="1" dirty="0">
                <a:solidFill>
                  <a:srgbClr val="444444"/>
                </a:solidFill>
                <a:latin typeface="Arial Black" panose="020B0A04020102020204" pitchFamily="34" charset="0"/>
              </a:rPr>
              <a:t>REQUIREMENTS </a:t>
            </a:r>
            <a:endParaRPr lang="en-US" sz="6800" b="1" dirty="0">
              <a:solidFill>
                <a:srgbClr val="444444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6800" b="1" dirty="0">
                <a:solidFill>
                  <a:srgbClr val="444444"/>
                </a:solidFill>
                <a:latin typeface="Arial Black" panose="020B0A04020102020204" pitchFamily="34" charset="0"/>
              </a:rPr>
              <a:t>TO LEADERS</a:t>
            </a:r>
          </a:p>
          <a:p>
            <a:pPr marL="0" indent="0">
              <a:buNone/>
            </a:pPr>
            <a:endParaRPr lang="en-US" sz="667" b="1" dirty="0">
              <a:solidFill>
                <a:srgbClr val="444444"/>
              </a:solidFill>
            </a:endParaRPr>
          </a:p>
          <a:p>
            <a:r>
              <a:rPr lang="en-US" sz="4267" b="1" dirty="0">
                <a:solidFill>
                  <a:srgbClr val="444444"/>
                </a:solidFill>
              </a:rPr>
              <a:t>Systems and design thinking</a:t>
            </a:r>
          </a:p>
          <a:p>
            <a:r>
              <a:rPr lang="en-US" sz="4267" b="1" dirty="0">
                <a:solidFill>
                  <a:srgbClr val="444444"/>
                </a:solidFill>
              </a:rPr>
              <a:t>Transformational strategic thinking </a:t>
            </a:r>
          </a:p>
          <a:p>
            <a:r>
              <a:rPr lang="en-US" sz="4267" b="1" dirty="0">
                <a:solidFill>
                  <a:srgbClr val="444444"/>
                </a:solidFill>
              </a:rPr>
              <a:t>Adaptability and flexibility </a:t>
            </a:r>
          </a:p>
          <a:p>
            <a:r>
              <a:rPr lang="en-US" sz="4267" b="1" dirty="0">
                <a:solidFill>
                  <a:srgbClr val="444444"/>
                </a:solidFill>
              </a:rPr>
              <a:t>Empathy </a:t>
            </a:r>
          </a:p>
          <a:p>
            <a:r>
              <a:rPr lang="en-US" sz="4267" b="1" dirty="0">
                <a:solidFill>
                  <a:srgbClr val="444444"/>
                </a:solidFill>
              </a:rPr>
              <a:t>Multilingualism </a:t>
            </a:r>
            <a:r>
              <a:rPr lang="en-US" sz="4267" b="1" dirty="0">
                <a:solidFill>
                  <a:srgbClr val="444444"/>
                </a:solidFill>
              </a:rPr>
              <a:t>and multiculturalism  </a:t>
            </a:r>
          </a:p>
          <a:p>
            <a:r>
              <a:rPr lang="en-US" sz="4267" b="1" dirty="0">
                <a:solidFill>
                  <a:srgbClr val="444444"/>
                </a:solidFill>
              </a:rPr>
              <a:t>Ability to work in the conditions of uncertainty </a:t>
            </a:r>
          </a:p>
          <a:p>
            <a:r>
              <a:rPr lang="en-US" sz="4267" b="1" dirty="0">
                <a:solidFill>
                  <a:srgbClr val="444444"/>
                </a:solidFill>
              </a:rPr>
              <a:t>and ambiguity </a:t>
            </a:r>
          </a:p>
          <a:p>
            <a:r>
              <a:rPr lang="en-US" sz="4267" b="1" dirty="0">
                <a:solidFill>
                  <a:srgbClr val="444444"/>
                </a:solidFill>
              </a:rPr>
              <a:t>Creativity </a:t>
            </a:r>
          </a:p>
        </p:txBody>
      </p:sp>
    </p:spTree>
    <p:extLst>
      <p:ext uri="{BB962C8B-B14F-4D97-AF65-F5344CB8AC3E}">
        <p14:creationId xmlns:p14="http://schemas.microsoft.com/office/powerpoint/2010/main" val="895587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" t="7208" r="1771" b="5365"/>
          <a:stretch/>
        </p:blipFill>
        <p:spPr>
          <a:xfrm>
            <a:off x="0" y="0"/>
            <a:ext cx="12192000" cy="685461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1" y="0"/>
            <a:ext cx="12192000" cy="6854613"/>
          </a:xfrm>
          <a:prstGeom prst="rect">
            <a:avLst/>
          </a:prstGeom>
          <a:solidFill>
            <a:srgbClr val="13535C">
              <a:alpha val="54000"/>
            </a:srgbClr>
          </a:solidFill>
          <a:ln>
            <a:solidFill>
              <a:srgbClr val="00090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 l="43062" t="45223" r="21563" b="16110"/>
          <a:stretch/>
        </p:blipFill>
        <p:spPr>
          <a:xfrm>
            <a:off x="241301" y="200431"/>
            <a:ext cx="11709399" cy="634605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399" y="2581313"/>
            <a:ext cx="10363200" cy="15715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267" b="1" dirty="0">
                <a:solidFill>
                  <a:srgbClr val="FFFFFF"/>
                </a:solidFill>
                <a:latin typeface="Arial Black" panose="020B0A04020102020204" pitchFamily="34" charset="0"/>
              </a:rPr>
              <a:t>DO NOT TAKE ANYTHING FOR GRANTED 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762000" y="4427189"/>
            <a:ext cx="10375899" cy="922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30302" marR="0" indent="-130302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kern="1200" baseline="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557213" indent="-214313" algn="l" defTabSz="342900" rtl="0" eaLnBrk="1" latinLnBrk="0" hangingPunct="1">
              <a:lnSpc>
                <a:spcPct val="120000"/>
              </a:lnSpc>
              <a:spcBef>
                <a:spcPct val="20000"/>
              </a:spcBef>
              <a:buSzPct val="100000"/>
              <a:buFont typeface="Arial"/>
              <a:buChar char="•"/>
              <a:defRPr sz="1200" kern="1200" baseline="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857250" indent="-171450" algn="l" defTabSz="3429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Char char="•"/>
              <a:defRPr sz="1100" kern="1200" baseline="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733" b="1" dirty="0">
                <a:solidFill>
                  <a:srgbClr val="FFFFFF"/>
                </a:solidFill>
                <a:latin typeface="+mn-lt"/>
              </a:rPr>
              <a:t>BE A LIFE-LONG LEARNER</a:t>
            </a:r>
          </a:p>
        </p:txBody>
      </p:sp>
    </p:spTree>
    <p:extLst>
      <p:ext uri="{BB962C8B-B14F-4D97-AF65-F5344CB8AC3E}">
        <p14:creationId xmlns:p14="http://schemas.microsoft.com/office/powerpoint/2010/main" val="706019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932688"/>
          </a:xfrm>
        </p:spPr>
        <p:txBody>
          <a:bodyPr>
            <a:normAutofit/>
          </a:bodyPr>
          <a:lstStyle/>
          <a:p>
            <a:r>
              <a:rPr lang="en-US" sz="3200" dirty="0"/>
              <a:t>EVOLUTION OF LEARNING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937" t="24222" r="15563" b="30444"/>
          <a:stretch/>
        </p:blipFill>
        <p:spPr>
          <a:xfrm>
            <a:off x="315538" y="1140736"/>
            <a:ext cx="11684001" cy="5181600"/>
          </a:xfrm>
          <a:prstGeom prst="rect">
            <a:avLst/>
          </a:prstGeom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532419" y="1370952"/>
            <a:ext cx="5563580" cy="1596352"/>
          </a:xfrm>
          <a:prstGeom prst="rect">
            <a:avLst/>
          </a:prstGeom>
        </p:spPr>
        <p:txBody>
          <a:bodyPr vert="horz" lIns="91435" tIns="45719" rIns="91435" bIns="45719" rtlCol="0">
            <a:noAutofit/>
          </a:bodyPr>
          <a:lstStyle>
            <a:lvl1pPr marL="130293" marR="0" indent="-130293" algn="l" defTabSz="34287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Trebuchet MS Bold Italic"/>
              </a:defRPr>
            </a:lvl1pPr>
            <a:lvl2pPr marL="557171" indent="-214298" algn="l" defTabSz="34287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Lucida Grande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66" indent="-228582" algn="l" defTabSz="34287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917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1375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A3C644"/>
              </a:buClr>
              <a:buNone/>
            </a:pPr>
            <a:r>
              <a:rPr lang="en-US" sz="1600" dirty="0">
                <a:solidFill>
                  <a:schemeClr val="bg1"/>
                </a:solidFill>
                <a:latin typeface="Arial Black" panose="020B0A04020102020204" pitchFamily="34" charset="0"/>
              </a:rPr>
              <a:t>TRADITIOANL AND COMPUTER </a:t>
            </a:r>
            <a:r>
              <a:rPr lang="en-US" sz="1600" dirty="0">
                <a:solidFill>
                  <a:schemeClr val="bg1"/>
                </a:solidFill>
                <a:latin typeface="Arial Black" panose="020B0A04020102020204" pitchFamily="34" charset="0"/>
              </a:rPr>
              <a:t>ASSISTED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1867" b="1" dirty="0">
                <a:solidFill>
                  <a:schemeClr val="bg1"/>
                </a:solidFill>
              </a:rPr>
              <a:t>Instructor </a:t>
            </a:r>
            <a:r>
              <a:rPr lang="en-US" sz="1867" b="1" dirty="0">
                <a:solidFill>
                  <a:schemeClr val="bg1"/>
                </a:solidFill>
              </a:rPr>
              <a:t>and computer-based training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1867" b="1" dirty="0">
                <a:solidFill>
                  <a:schemeClr val="bg1"/>
                </a:solidFill>
              </a:rPr>
              <a:t>LMS </a:t>
            </a:r>
            <a:r>
              <a:rPr lang="en-US" sz="1867" b="1" dirty="0">
                <a:solidFill>
                  <a:schemeClr val="bg1"/>
                </a:solidFill>
              </a:rPr>
              <a:t>= an administrative platform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1867" b="1" dirty="0">
                <a:solidFill>
                  <a:schemeClr val="bg1"/>
                </a:solidFill>
              </a:rPr>
              <a:t>Sporadic training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1867" b="1" dirty="0">
                <a:solidFill>
                  <a:schemeClr val="bg1"/>
                </a:solidFill>
              </a:rPr>
              <a:t>Away </a:t>
            </a:r>
            <a:r>
              <a:rPr lang="en-US" sz="1867" b="1" dirty="0">
                <a:solidFill>
                  <a:schemeClr val="bg1"/>
                </a:solidFill>
              </a:rPr>
              <a:t>from work</a:t>
            </a:r>
            <a:endParaRPr lang="en-US" sz="1867" dirty="0">
              <a:solidFill>
                <a:schemeClr val="bg1"/>
              </a:solidFill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456219" y="3610444"/>
            <a:ext cx="2744180" cy="475957"/>
          </a:xfrm>
          <a:prstGeom prst="rect">
            <a:avLst/>
          </a:prstGeom>
        </p:spPr>
        <p:txBody>
          <a:bodyPr vert="horz" lIns="91435" tIns="45719" rIns="91435" bIns="45719" rtlCol="0">
            <a:noAutofit/>
          </a:bodyPr>
          <a:lstStyle>
            <a:lvl1pPr marL="130293" marR="0" indent="-130293" algn="l" defTabSz="34287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Trebuchet MS Bold Italic"/>
              </a:defRPr>
            </a:lvl1pPr>
            <a:lvl2pPr marL="557171" indent="-214298" algn="l" defTabSz="34287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Lucida Grande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66" indent="-228582" algn="l" defTabSz="34287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917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1375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rgbClr val="A3C644"/>
              </a:buClr>
              <a:buNone/>
            </a:pPr>
            <a:r>
              <a:rPr lang="en-US" sz="1867" dirty="0">
                <a:solidFill>
                  <a:schemeClr val="bg1"/>
                </a:solidFill>
                <a:latin typeface="Arial Black" panose="020B0A04020102020204" pitchFamily="34" charset="0"/>
              </a:rPr>
              <a:t>1980s-1990s</a:t>
            </a: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6234719" y="3585251"/>
            <a:ext cx="2744180" cy="475957"/>
          </a:xfrm>
          <a:prstGeom prst="rect">
            <a:avLst/>
          </a:prstGeom>
        </p:spPr>
        <p:txBody>
          <a:bodyPr vert="horz" lIns="91435" tIns="45719" rIns="91435" bIns="45719" rtlCol="0">
            <a:noAutofit/>
          </a:bodyPr>
          <a:lstStyle>
            <a:lvl1pPr marL="130293" marR="0" indent="-130293" algn="l" defTabSz="34287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Trebuchet MS Bold Italic"/>
              </a:defRPr>
            </a:lvl1pPr>
            <a:lvl2pPr marL="557171" indent="-214298" algn="l" defTabSz="34287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Lucida Grande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66" indent="-228582" algn="l" defTabSz="34287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917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1375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rgbClr val="A3C644"/>
              </a:buClr>
              <a:buNone/>
            </a:pPr>
            <a:r>
              <a:rPr lang="en-US" sz="1867" dirty="0">
                <a:solidFill>
                  <a:schemeClr val="bg1"/>
                </a:solidFill>
                <a:latin typeface="Arial Black" panose="020B0A04020102020204" pitchFamily="34" charset="0"/>
              </a:rPr>
              <a:t>2000s-2010s</a:t>
            </a:r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3306879" y="3606887"/>
            <a:ext cx="2744180" cy="475957"/>
          </a:xfrm>
          <a:prstGeom prst="rect">
            <a:avLst/>
          </a:prstGeom>
        </p:spPr>
        <p:txBody>
          <a:bodyPr vert="horz" lIns="91435" tIns="45719" rIns="91435" bIns="45719" rtlCol="0">
            <a:noAutofit/>
          </a:bodyPr>
          <a:lstStyle>
            <a:lvl1pPr marL="130293" marR="0" indent="-130293" algn="l" defTabSz="34287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Trebuchet MS Bold Italic"/>
              </a:defRPr>
            </a:lvl1pPr>
            <a:lvl2pPr marL="557171" indent="-214298" algn="l" defTabSz="34287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Lucida Grande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66" indent="-228582" algn="l" defTabSz="34287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917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1375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rgbClr val="A3C644"/>
              </a:buClr>
              <a:buNone/>
            </a:pPr>
            <a:r>
              <a:rPr lang="en-US" sz="1867" dirty="0">
                <a:solidFill>
                  <a:schemeClr val="bg1"/>
                </a:solidFill>
                <a:latin typeface="Arial Black" panose="020B0A04020102020204" pitchFamily="34" charset="0"/>
              </a:rPr>
              <a:t>1990s-2000s</a:t>
            </a:r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9085379" y="3606887"/>
            <a:ext cx="2744180" cy="475957"/>
          </a:xfrm>
          <a:prstGeom prst="rect">
            <a:avLst/>
          </a:prstGeom>
        </p:spPr>
        <p:txBody>
          <a:bodyPr vert="horz" lIns="91435" tIns="45719" rIns="91435" bIns="45719" rtlCol="0">
            <a:noAutofit/>
          </a:bodyPr>
          <a:lstStyle>
            <a:lvl1pPr marL="130293" marR="0" indent="-130293" algn="l" defTabSz="34287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Trebuchet MS Bold Italic"/>
              </a:defRPr>
            </a:lvl1pPr>
            <a:lvl2pPr marL="557171" indent="-214298" algn="l" defTabSz="34287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Lucida Grande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66" indent="-228582" algn="l" defTabSz="34287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917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1375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rgbClr val="A3C644"/>
              </a:buClr>
              <a:buNone/>
            </a:pPr>
            <a:r>
              <a:rPr lang="en-US" sz="1867" dirty="0">
                <a:solidFill>
                  <a:schemeClr val="bg1"/>
                </a:solidFill>
                <a:latin typeface="Arial Black" panose="020B0A04020102020204" pitchFamily="34" charset="0"/>
              </a:rPr>
              <a:t>Post 2010</a:t>
            </a:r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>
            <a:off x="6234719" y="1345759"/>
            <a:ext cx="5563580" cy="1596352"/>
          </a:xfrm>
          <a:prstGeom prst="rect">
            <a:avLst/>
          </a:prstGeom>
        </p:spPr>
        <p:txBody>
          <a:bodyPr vert="horz" lIns="91435" tIns="45719" rIns="91435" bIns="45719" rtlCol="0">
            <a:noAutofit/>
          </a:bodyPr>
          <a:lstStyle>
            <a:lvl1pPr marL="130293" marR="0" indent="-130293" algn="l" defTabSz="34287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Trebuchet MS Bold Italic"/>
              </a:defRPr>
            </a:lvl1pPr>
            <a:lvl2pPr marL="557171" indent="-214298" algn="l" defTabSz="34287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Lucida Grande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66" indent="-228582" algn="l" defTabSz="34287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917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1375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A3C644"/>
              </a:buClr>
              <a:buNone/>
            </a:pPr>
            <a:r>
              <a:rPr lang="en-US" sz="1600" dirty="0">
                <a:solidFill>
                  <a:schemeClr val="bg1"/>
                </a:solidFill>
                <a:latin typeface="Arial Black" panose="020B0A04020102020204" pitchFamily="34" charset="0"/>
              </a:rPr>
              <a:t>BLENDED AND INFORMAL </a:t>
            </a:r>
            <a:r>
              <a:rPr lang="en-US" sz="1600" dirty="0">
                <a:solidFill>
                  <a:schemeClr val="bg1"/>
                </a:solidFill>
                <a:latin typeface="Arial Black" panose="020B0A04020102020204" pitchFamily="34" charset="0"/>
              </a:rPr>
              <a:t>LEARNING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1867" b="1" dirty="0">
                <a:solidFill>
                  <a:schemeClr val="bg1"/>
                </a:solidFill>
              </a:rPr>
              <a:t>All </a:t>
            </a:r>
            <a:r>
              <a:rPr lang="en-US" sz="1867" b="1" dirty="0">
                <a:solidFill>
                  <a:schemeClr val="bg1"/>
                </a:solidFill>
              </a:rPr>
              <a:t>Media forms + informal learning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1867" b="1" dirty="0">
                <a:solidFill>
                  <a:schemeClr val="bg1"/>
                </a:solidFill>
              </a:rPr>
              <a:t>On </a:t>
            </a:r>
            <a:r>
              <a:rPr lang="en-US" sz="1867" b="1" dirty="0">
                <a:solidFill>
                  <a:schemeClr val="bg1"/>
                </a:solidFill>
              </a:rPr>
              <a:t>demand + integrated learning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1867" b="1" dirty="0">
                <a:solidFill>
                  <a:schemeClr val="bg1"/>
                </a:solidFill>
              </a:rPr>
              <a:t>Role-based/competency-based </a:t>
            </a:r>
            <a:r>
              <a:rPr lang="en-US" sz="1867" b="1" dirty="0">
                <a:solidFill>
                  <a:schemeClr val="bg1"/>
                </a:solidFill>
              </a:rPr>
              <a:t>learning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1867" b="1" dirty="0">
                <a:solidFill>
                  <a:schemeClr val="bg1"/>
                </a:solidFill>
              </a:rPr>
              <a:t>Enterprise </a:t>
            </a:r>
            <a:r>
              <a:rPr lang="en-US" sz="1867" b="1" dirty="0">
                <a:solidFill>
                  <a:schemeClr val="bg1"/>
                </a:solidFill>
              </a:rPr>
              <a:t>learning platform</a:t>
            </a:r>
            <a:endParaRPr lang="en-US" sz="1867" dirty="0">
              <a:solidFill>
                <a:schemeClr val="bg1"/>
              </a:solidFill>
            </a:endParaRPr>
          </a:p>
        </p:txBody>
      </p:sp>
      <p:sp>
        <p:nvSpPr>
          <p:cNvPr id="17" name="Content Placeholder 5"/>
          <p:cNvSpPr txBox="1">
            <a:spLocks/>
          </p:cNvSpPr>
          <p:nvPr/>
        </p:nvSpPr>
        <p:spPr>
          <a:xfrm>
            <a:off x="505058" y="4491799"/>
            <a:ext cx="5563580" cy="1596352"/>
          </a:xfrm>
          <a:prstGeom prst="rect">
            <a:avLst/>
          </a:prstGeom>
        </p:spPr>
        <p:txBody>
          <a:bodyPr vert="horz" lIns="91435" tIns="45719" rIns="91435" bIns="45719" rtlCol="0">
            <a:noAutofit/>
          </a:bodyPr>
          <a:lstStyle>
            <a:lvl1pPr marL="130293" marR="0" indent="-130293" algn="l" defTabSz="34287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Trebuchet MS Bold Italic"/>
              </a:defRPr>
            </a:lvl1pPr>
            <a:lvl2pPr marL="557171" indent="-214298" algn="l" defTabSz="34287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Lucida Grande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66" indent="-228582" algn="l" defTabSz="34287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917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1375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A3C644"/>
              </a:buClr>
              <a:buNone/>
            </a:pPr>
            <a:r>
              <a:rPr lang="en-US" sz="1600" dirty="0">
                <a:solidFill>
                  <a:schemeClr val="bg1"/>
                </a:solidFill>
                <a:latin typeface="Arial Black" panose="020B0A04020102020204" pitchFamily="34" charset="0"/>
              </a:rPr>
              <a:t>THE ELEARNING </a:t>
            </a:r>
            <a:r>
              <a:rPr lang="en-US" sz="1600" dirty="0">
                <a:solidFill>
                  <a:schemeClr val="bg1"/>
                </a:solidFill>
                <a:latin typeface="Arial Black" panose="020B0A04020102020204" pitchFamily="34" charset="0"/>
              </a:rPr>
              <a:t>ERA 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1867" b="1" dirty="0">
                <a:solidFill>
                  <a:schemeClr val="bg1"/>
                </a:solidFill>
              </a:rPr>
              <a:t>Get </a:t>
            </a:r>
            <a:r>
              <a:rPr lang="en-US" sz="1867" b="1" dirty="0">
                <a:solidFill>
                  <a:schemeClr val="bg1"/>
                </a:solidFill>
              </a:rPr>
              <a:t>materials online 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1867" b="1" dirty="0">
                <a:solidFill>
                  <a:schemeClr val="bg1"/>
                </a:solidFill>
              </a:rPr>
              <a:t>Information </a:t>
            </a:r>
            <a:r>
              <a:rPr lang="en-US" sz="1867" b="1" dirty="0">
                <a:solidFill>
                  <a:schemeClr val="bg1"/>
                </a:solidFill>
              </a:rPr>
              <a:t>vs. instruction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1867" b="1" dirty="0">
                <a:solidFill>
                  <a:schemeClr val="bg1"/>
                </a:solidFill>
              </a:rPr>
              <a:t>Introduction </a:t>
            </a:r>
            <a:r>
              <a:rPr lang="en-US" sz="1867" b="1" dirty="0">
                <a:solidFill>
                  <a:schemeClr val="bg1"/>
                </a:solidFill>
              </a:rPr>
              <a:t>of virtual classroom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1867" b="1" dirty="0">
                <a:solidFill>
                  <a:schemeClr val="bg1"/>
                </a:solidFill>
              </a:rPr>
              <a:t>University </a:t>
            </a:r>
            <a:r>
              <a:rPr lang="en-US" sz="1867" b="1" dirty="0">
                <a:solidFill>
                  <a:schemeClr val="bg1"/>
                </a:solidFill>
              </a:rPr>
              <a:t>birth with rich catalog</a:t>
            </a:r>
            <a:endParaRPr lang="en-US" sz="1867" dirty="0">
              <a:solidFill>
                <a:schemeClr val="bg1"/>
              </a:solidFill>
            </a:endParaRPr>
          </a:p>
        </p:txBody>
      </p:sp>
      <p:sp>
        <p:nvSpPr>
          <p:cNvPr id="18" name="Content Placeholder 5"/>
          <p:cNvSpPr txBox="1">
            <a:spLocks/>
          </p:cNvSpPr>
          <p:nvPr/>
        </p:nvSpPr>
        <p:spPr>
          <a:xfrm>
            <a:off x="6252298" y="4491799"/>
            <a:ext cx="5563580" cy="1596352"/>
          </a:xfrm>
          <a:prstGeom prst="rect">
            <a:avLst/>
          </a:prstGeom>
        </p:spPr>
        <p:txBody>
          <a:bodyPr vert="horz" lIns="91435" tIns="45719" rIns="91435" bIns="45719" rtlCol="0">
            <a:noAutofit/>
          </a:bodyPr>
          <a:lstStyle>
            <a:lvl1pPr marL="130293" marR="0" indent="-130293" algn="l" defTabSz="34287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Trebuchet MS Bold Italic"/>
              </a:defRPr>
            </a:lvl1pPr>
            <a:lvl2pPr marL="557171" indent="-214298" algn="l" defTabSz="34287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Lucida Grande"/>
              <a:buChar char="–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166" indent="-228582" algn="l" defTabSz="342875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917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13756" indent="-171438" algn="l" defTabSz="342875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2"/>
              </a:buClr>
              <a:buSzPct val="120000"/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342875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A3C644"/>
              </a:buClr>
              <a:buNone/>
            </a:pPr>
            <a:r>
              <a:rPr lang="en-US" sz="1600" dirty="0">
                <a:solidFill>
                  <a:schemeClr val="bg1"/>
                </a:solidFill>
                <a:latin typeface="Arial Black" panose="020B0A04020102020204" pitchFamily="34" charset="0"/>
              </a:rPr>
              <a:t>TALENT </a:t>
            </a:r>
            <a:r>
              <a:rPr lang="en-US" sz="1600" dirty="0">
                <a:solidFill>
                  <a:schemeClr val="bg1"/>
                </a:solidFill>
                <a:latin typeface="Arial Black" panose="020B0A04020102020204" pitchFamily="34" charset="0"/>
              </a:rPr>
              <a:t>DRIVEN, AGILE </a:t>
            </a:r>
            <a:r>
              <a:rPr lang="en-US" sz="1600" dirty="0">
                <a:solidFill>
                  <a:schemeClr val="bg1"/>
                </a:solidFill>
                <a:latin typeface="Arial Black" panose="020B0A04020102020204" pitchFamily="34" charset="0"/>
              </a:rPr>
              <a:t>LEARNING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1867" b="1" dirty="0" err="1">
                <a:solidFill>
                  <a:schemeClr val="bg1"/>
                </a:solidFill>
              </a:rPr>
              <a:t>Learning+performance</a:t>
            </a:r>
            <a:r>
              <a:rPr lang="en-US" sz="1867" b="1" dirty="0">
                <a:solidFill>
                  <a:schemeClr val="bg1"/>
                </a:solidFill>
              </a:rPr>
              <a:t> </a:t>
            </a:r>
            <a:r>
              <a:rPr lang="en-US" sz="1867" b="1" dirty="0">
                <a:solidFill>
                  <a:schemeClr val="bg1"/>
                </a:solidFill>
              </a:rPr>
              <a:t>integration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1867" b="1" dirty="0">
                <a:solidFill>
                  <a:schemeClr val="bg1"/>
                </a:solidFill>
              </a:rPr>
              <a:t>Deep </a:t>
            </a:r>
            <a:r>
              <a:rPr lang="en-US" sz="1867" b="1" dirty="0" err="1">
                <a:solidFill>
                  <a:schemeClr val="bg1"/>
                </a:solidFill>
              </a:rPr>
              <a:t>specialization+Talent</a:t>
            </a:r>
            <a:r>
              <a:rPr lang="en-US" sz="1867" b="1" dirty="0">
                <a:solidFill>
                  <a:schemeClr val="bg1"/>
                </a:solidFill>
              </a:rPr>
              <a:t> </a:t>
            </a:r>
            <a:r>
              <a:rPr lang="en-US" sz="1867" b="1" dirty="0">
                <a:solidFill>
                  <a:schemeClr val="bg1"/>
                </a:solidFill>
              </a:rPr>
              <a:t>management</a:t>
            </a:r>
          </a:p>
          <a:p>
            <a:pPr>
              <a:lnSpc>
                <a:spcPct val="100000"/>
              </a:lnSpc>
              <a:spcAft>
                <a:spcPts val="0"/>
              </a:spcAft>
              <a:buClr>
                <a:schemeClr val="bg1"/>
              </a:buClr>
            </a:pPr>
            <a:r>
              <a:rPr lang="en-US" sz="1867" b="1" dirty="0">
                <a:solidFill>
                  <a:schemeClr val="bg1"/>
                </a:solidFill>
              </a:rPr>
              <a:t>On-the-job </a:t>
            </a:r>
            <a:r>
              <a:rPr lang="en-US" sz="1867" b="1" dirty="0">
                <a:solidFill>
                  <a:schemeClr val="bg1"/>
                </a:solidFill>
              </a:rPr>
              <a:t>learning, search, collaboration, communities, blogs, wikis, social networks</a:t>
            </a:r>
            <a:endParaRPr lang="en-US" sz="186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077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739</Words>
  <Application>Microsoft Office PowerPoint</Application>
  <PresentationFormat>Widescreen</PresentationFormat>
  <Paragraphs>197</Paragraphs>
  <Slides>20</Slides>
  <Notes>17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Times New Roman</vt:lpstr>
      <vt:lpstr>Trebuchet MS</vt:lpstr>
      <vt:lpstr>Trebuchet MS Bold Italic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EPAM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Aliaksei Burnosenka</dc:creator>
  <cp:lastModifiedBy>Aliaksei Burnosenka</cp:lastModifiedBy>
  <cp:revision>1</cp:revision>
  <dcterms:created xsi:type="dcterms:W3CDTF">2017-08-18T03:47:22Z</dcterms:created>
  <dcterms:modified xsi:type="dcterms:W3CDTF">2017-08-18T03:47:46Z</dcterms:modified>
</cp:coreProperties>
</file>