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303" r:id="rId3"/>
    <p:sldId id="300" r:id="rId4"/>
    <p:sldId id="289" r:id="rId5"/>
    <p:sldId id="294" r:id="rId6"/>
    <p:sldId id="290" r:id="rId7"/>
    <p:sldId id="291" r:id="rId8"/>
    <p:sldId id="302" r:id="rId9"/>
    <p:sldId id="288" r:id="rId10"/>
    <p:sldId id="299" r:id="rId11"/>
    <p:sldId id="301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B0B91"/>
    <a:srgbClr val="361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50" d="100"/>
          <a:sy n="50" d="100"/>
        </p:scale>
        <p:origin x="-196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79AA2-264B-410E-8027-B23A79BA9B77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C1A61-3183-4700-886C-3B4EF4B83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4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F1C0-A6FF-45CE-9B88-E359A9A299A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220-CF0D-4005-A37C-31DEBEF5A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F1C0-A6FF-45CE-9B88-E359A9A299A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220-CF0D-4005-A37C-31DEBEF5A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F1C0-A6FF-45CE-9B88-E359A9A299A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220-CF0D-4005-A37C-31DEBEF5A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F1C0-A6FF-45CE-9B88-E359A9A299A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220-CF0D-4005-A37C-31DEBEF5A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F1C0-A6FF-45CE-9B88-E359A9A299A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220-CF0D-4005-A37C-31DEBEF5A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F1C0-A6FF-45CE-9B88-E359A9A299A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220-CF0D-4005-A37C-31DEBEF5A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F1C0-A6FF-45CE-9B88-E359A9A299A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220-CF0D-4005-A37C-31DEBEF5A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F1C0-A6FF-45CE-9B88-E359A9A299A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220-CF0D-4005-A37C-31DEBEF5A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F1C0-A6FF-45CE-9B88-E359A9A299A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220-CF0D-4005-A37C-31DEBEF5A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F1C0-A6FF-45CE-9B88-E359A9A299A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220-CF0D-4005-A37C-31DEBEF5A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F1C0-A6FF-45CE-9B88-E359A9A299A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4220-CF0D-4005-A37C-31DEBEF5A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1F1C0-A6FF-45CE-9B88-E359A9A299A9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64220-CF0D-4005-A37C-31DEBEF5A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lightdreamorg2012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er\My%20Documents\Yusuph\MtobelaNWUNELS\ChildSound.wma" TargetMode="External"/><Relationship Id="rId6" Type="http://schemas.openxmlformats.org/officeDocument/2006/relationships/image" Target="../media/image11.jpeg"/><Relationship Id="rId5" Type="http://schemas.openxmlformats.org/officeDocument/2006/relationships/hyperlink" Target="http://en.wikipedia.org/wiki/File:School_kids_in_Tanzania.jpg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11" name="Content Placeholder 3" descr="afric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7976" t="48299" r="7051" b="23435"/>
          <a:stretch>
            <a:fillRect/>
          </a:stretch>
        </p:blipFill>
        <p:spPr>
          <a:xfrm>
            <a:off x="1500166" y="2214554"/>
            <a:ext cx="5214974" cy="4501328"/>
          </a:xfrm>
        </p:spPr>
      </p:pic>
      <p:pic>
        <p:nvPicPr>
          <p:cNvPr id="1026" name="Picture 5" descr="LIDO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021"/>
            <a:ext cx="5929354" cy="21005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1560" y="33265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Beneficiaries Registration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424936" cy="5158926"/>
          </a:xfrm>
        </p:spPr>
        <p:txBody>
          <a:bodyPr/>
          <a:lstStyle/>
          <a:p>
            <a:pPr algn="just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RESEARCH\prog. engagemen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1" y="2714620"/>
            <a:ext cx="5095911" cy="3821933"/>
          </a:xfrm>
          <a:prstGeom prst="rect">
            <a:avLst/>
          </a:prstGeom>
          <a:noFill/>
        </p:spPr>
      </p:pic>
      <p:pic>
        <p:nvPicPr>
          <p:cNvPr id="7" name="Picture 6" descr="G:\RESEARCH\K.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04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9376620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LiDO</a:t>
            </a:r>
            <a:r>
              <a:rPr lang="en-US" dirty="0" smtClean="0"/>
              <a:t> Bank Account Signatories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1" t="30038" r="72625" b="25205"/>
          <a:stretch/>
        </p:blipFill>
        <p:spPr>
          <a:xfrm>
            <a:off x="285720" y="1214422"/>
            <a:ext cx="2857520" cy="3850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04" t="24323" r="7521" b="29451"/>
          <a:stretch/>
        </p:blipFill>
        <p:spPr>
          <a:xfrm>
            <a:off x="6143636" y="1214422"/>
            <a:ext cx="2825635" cy="3714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22" t="25540" r="40497" b="27963"/>
          <a:stretch/>
        </p:blipFill>
        <p:spPr>
          <a:xfrm>
            <a:off x="3315990" y="1285861"/>
            <a:ext cx="2643207" cy="3299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3889" y="504220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Mrs. Josephine </a:t>
            </a:r>
            <a:r>
              <a:rPr lang="en-US" dirty="0" err="1" smtClean="0"/>
              <a:t>Lenga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42388" y="4530443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Mr. </a:t>
            </a:r>
            <a:r>
              <a:rPr lang="en-US" dirty="0" err="1" smtClean="0"/>
              <a:t>Neatson</a:t>
            </a:r>
            <a:r>
              <a:rPr lang="en-US" dirty="0" smtClean="0"/>
              <a:t> </a:t>
            </a:r>
            <a:r>
              <a:rPr lang="en-US" dirty="0" err="1" smtClean="0"/>
              <a:t>Sunzi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43636" y="4929199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Miss. Sarah </a:t>
            </a:r>
            <a:r>
              <a:rPr lang="en-US" dirty="0" err="1" smtClean="0"/>
              <a:t>Deogratius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0583405"/>
      </p:ext>
    </p:extLst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428607"/>
            <a:ext cx="7772400" cy="50006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For more details contact us: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2" y="1142986"/>
            <a:ext cx="8429684" cy="521497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Light Dream Organization (</a:t>
            </a:r>
            <a:r>
              <a:rPr lang="en-US" b="1" dirty="0" err="1" smtClean="0">
                <a:solidFill>
                  <a:schemeClr val="tx1"/>
                </a:solidFill>
              </a:rPr>
              <a:t>LiDO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 O Box 11121 – </a:t>
            </a:r>
            <a:r>
              <a:rPr lang="en-US" b="1" dirty="0" err="1" smtClean="0">
                <a:solidFill>
                  <a:schemeClr val="tx1"/>
                </a:solidFill>
              </a:rPr>
              <a:t>Pamba</a:t>
            </a:r>
            <a:r>
              <a:rPr lang="en-US" b="1" dirty="0" smtClean="0">
                <a:solidFill>
                  <a:schemeClr val="tx1"/>
                </a:solidFill>
              </a:rPr>
              <a:t> Road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MWANZA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Tanzania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E-mail</a:t>
            </a:r>
            <a:r>
              <a:rPr lang="en-US" b="1" smtClean="0">
                <a:solidFill>
                  <a:schemeClr val="tx1"/>
                </a:solidFill>
              </a:rPr>
              <a:t>: </a:t>
            </a:r>
            <a:r>
              <a:rPr lang="en-US" b="1" smtClean="0">
                <a:solidFill>
                  <a:schemeClr val="tx1"/>
                </a:solidFill>
                <a:hlinkClick r:id="rId2"/>
              </a:rPr>
              <a:t>lightdreamorg2012@gmail.com</a:t>
            </a:r>
            <a:r>
              <a:rPr lang="en-US" b="1" smtClean="0">
                <a:solidFill>
                  <a:schemeClr val="tx1"/>
                </a:solidFill>
              </a:rPr>
              <a:t>  </a:t>
            </a:r>
            <a:endParaRPr lang="en-US" sz="4600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lvl="2" algn="l"/>
            <a:r>
              <a:rPr lang="en-US" sz="2800" b="1" dirty="0" smtClean="0">
                <a:solidFill>
                  <a:schemeClr val="tx1"/>
                </a:solidFill>
              </a:rPr>
              <a:t>Cell: +255 766 598 408 – Chairperson</a:t>
            </a:r>
          </a:p>
          <a:p>
            <a:pPr lvl="2" algn="l"/>
            <a:r>
              <a:rPr lang="en-US" sz="2800" b="1" dirty="0" smtClean="0">
                <a:solidFill>
                  <a:schemeClr val="tx1"/>
                </a:solidFill>
              </a:rPr>
              <a:t>Cell: +255 756 800 008 – Secretary</a:t>
            </a: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Dream to Child-friendly Community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Li</a:t>
            </a:r>
            <a:r>
              <a:rPr lang="en-US" dirty="0" smtClean="0"/>
              <a:t>ght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ream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rganization-</a:t>
            </a:r>
            <a:r>
              <a:rPr lang="en-US" dirty="0" err="1" smtClean="0">
                <a:solidFill>
                  <a:srgbClr val="FF0000"/>
                </a:solidFill>
              </a:rPr>
              <a:t>LiDO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Content Placeholder 8" descr="296838_10150264473112773_7637281_n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648200" y="2348707"/>
            <a:ext cx="4038600" cy="3028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 descr="Picture2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5594" y="1910534"/>
            <a:ext cx="3821815" cy="3905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142978" y="5857894"/>
            <a:ext cx="2643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Mr. </a:t>
            </a:r>
            <a:r>
              <a:rPr lang="en-US" sz="2000" b="1" dirty="0" err="1" smtClean="0"/>
              <a:t>Neatson</a:t>
            </a:r>
            <a:r>
              <a:rPr lang="en-US" sz="2000" b="1" dirty="0" smtClean="0"/>
              <a:t> N. </a:t>
            </a:r>
            <a:r>
              <a:rPr lang="en-US" sz="2000" b="1" dirty="0" err="1" smtClean="0"/>
              <a:t>Sunzi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(Chairperson)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1" y="5857894"/>
            <a:ext cx="3071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Mr. </a:t>
            </a:r>
            <a:r>
              <a:rPr lang="en-US" sz="2000" b="1" dirty="0" err="1" smtClean="0"/>
              <a:t>Yusuph</a:t>
            </a:r>
            <a:r>
              <a:rPr lang="en-US" sz="2000" b="1" dirty="0" smtClean="0"/>
              <a:t> DL </a:t>
            </a:r>
            <a:r>
              <a:rPr lang="en-US" sz="2000" b="1" dirty="0" err="1" smtClean="0"/>
              <a:t>Mtobela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(Secretary)</a:t>
            </a:r>
            <a:endParaRPr lang="en-US" sz="2000" b="1" dirty="0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Dream to Child-friendly Community </a:t>
            </a:r>
            <a:br>
              <a:rPr lang="en-US" dirty="0" smtClean="0"/>
            </a:br>
            <a:r>
              <a:rPr lang="en-US" dirty="0" smtClean="0"/>
              <a:t>Members awareness Raising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5031737"/>
      </p:ext>
    </p:extLst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LiDO</a:t>
            </a:r>
            <a:r>
              <a:rPr lang="en-US" dirty="0" smtClean="0"/>
              <a:t> has 15 founder members geared to serve the following groups:-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70" y="3727101"/>
            <a:ext cx="3984063" cy="298804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 descr="MB-Albino05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3454" t="16361" r="14002"/>
          <a:stretch>
            <a:fillRect/>
          </a:stretch>
        </p:blipFill>
        <p:spPr>
          <a:xfrm>
            <a:off x="4071934" y="3402238"/>
            <a:ext cx="3857652" cy="345578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474" y="1357298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Community Groups in </a:t>
            </a:r>
          </a:p>
          <a:p>
            <a:r>
              <a:rPr lang="en-US" sz="4400" b="1" dirty="0" smtClean="0"/>
              <a:t>Poverty</a:t>
            </a:r>
            <a:endParaRPr lang="en-US" sz="4400" b="1" dirty="0"/>
          </a:p>
        </p:txBody>
      </p:sp>
      <p:pic>
        <p:nvPicPr>
          <p:cNvPr id="9" name="Picture 8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01181" y="1357298"/>
            <a:ext cx="3042820" cy="228211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hildSound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515100" y="37115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85728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LiDO</a:t>
            </a:r>
            <a:r>
              <a:rPr lang="en-US" sz="3200" dirty="0" smtClean="0"/>
              <a:t> was Born in August 31, 2012 to  fulfill the Dream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376290"/>
            <a:ext cx="5486983" cy="641029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147928" y="3219442"/>
            <a:ext cx="6643710" cy="633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latin typeface="Bell MT" pitchFamily="18" charset="0"/>
                <a:ea typeface="+mj-ea"/>
                <a:cs typeface="+mj-cs"/>
              </a:rPr>
              <a:t>Registered to Operate  in Tanzania Mainland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2. Women</a:t>
            </a:r>
            <a:endParaRPr lang="en-US" dirty="0"/>
          </a:p>
        </p:txBody>
      </p:sp>
      <p:pic>
        <p:nvPicPr>
          <p:cNvPr id="10" name="Content Placeholder 9" descr="SOS_Mother_And_Children_SOS_CV_Arusha_Tanzan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256" y="2571745"/>
            <a:ext cx="4076336" cy="3057252"/>
          </a:xfrm>
          <a:prstGeom prst="ellipse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361" y="1428712"/>
            <a:ext cx="3588851" cy="5429288"/>
          </a:xfrm>
          <a:prstGeom prst="ellipse">
            <a:avLst/>
          </a:prstGeom>
        </p:spPr>
      </p:pic>
    </p:spTree>
  </p:cSld>
  <p:clrMapOvr>
    <a:masterClrMapping/>
  </p:clrMapOvr>
  <p:transition spd="med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3. Youth</a:t>
            </a:r>
            <a:endParaRPr lang="en-US" dirty="0"/>
          </a:p>
        </p:txBody>
      </p:sp>
      <p:pic>
        <p:nvPicPr>
          <p:cNvPr id="9" name="Content Placeholder 8" descr="SANY1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9318" y="928671"/>
            <a:ext cx="7825370" cy="5869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Mothering and fathering play a Golden Role of Unconditional Love and sense of Identity.</a:t>
            </a:r>
            <a:endParaRPr lang="en-US" sz="3200" dirty="0"/>
          </a:p>
        </p:txBody>
      </p:sp>
      <p:pic>
        <p:nvPicPr>
          <p:cNvPr id="10" name="Content Placeholder 9" descr="SOS_Mother_And_Children_SOS_CV_Arusha_Tanzani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2345" y="2571745"/>
            <a:ext cx="4580159" cy="3057252"/>
          </a:xfrm>
          <a:prstGeom prst="snip2Diag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41361" y="2797537"/>
            <a:ext cx="3588851" cy="2691638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 Aged (</a:t>
            </a:r>
            <a:r>
              <a:rPr lang="en-US" dirty="0" err="1" smtClean="0"/>
              <a:t>Wazee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 descr="Old age peop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7" y="1239132"/>
            <a:ext cx="5286412" cy="411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Documents and Settings\User\My Documents\Yusuph\attachments_2012_09_12\393382_10150491639432773_1871210351_n[1].jpg"/>
          <p:cNvPicPr/>
          <p:nvPr/>
        </p:nvPicPr>
        <p:blipFill>
          <a:blip r:embed="rId3"/>
          <a:srcRect l="7436"/>
          <a:stretch>
            <a:fillRect/>
          </a:stretch>
        </p:blipFill>
        <p:spPr bwMode="auto">
          <a:xfrm>
            <a:off x="5000630" y="3571876"/>
            <a:ext cx="3857588" cy="298422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5" descr="Old age peo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214422"/>
            <a:ext cx="5286412" cy="411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20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146</Words>
  <Application>Microsoft Office PowerPoint</Application>
  <PresentationFormat>On-screen Show (4:3)</PresentationFormat>
  <Paragraphs>29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Dream to Child-friendly Community (Light Dream Organization-LiDO)</vt:lpstr>
      <vt:lpstr>Dream to Child-friendly Community  Members awareness Raising</vt:lpstr>
      <vt:lpstr>LiDO has 15 founder members geared to serve the following groups:-</vt:lpstr>
      <vt:lpstr>LiDO was Born in August 31, 2012 to  fulfill the Dream</vt:lpstr>
      <vt:lpstr>2. Women</vt:lpstr>
      <vt:lpstr>3. Youth</vt:lpstr>
      <vt:lpstr>Mothering and fathering play a Golden Role of Unconditional Love and sense of Identity.</vt:lpstr>
      <vt:lpstr>4. Aged (Wazee)</vt:lpstr>
      <vt:lpstr>Beneficiaries Registration</vt:lpstr>
      <vt:lpstr>LiDO Bank Account Signatories</vt:lpstr>
      <vt:lpstr>For more details contact us: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LiDO</dc:title>
  <dc:creator>mtobela ydl</dc:creator>
  <cp:lastModifiedBy>USER</cp:lastModifiedBy>
  <cp:revision>267</cp:revision>
  <dcterms:created xsi:type="dcterms:W3CDTF">2012-09-10T19:39:51Z</dcterms:created>
  <dcterms:modified xsi:type="dcterms:W3CDTF">2014-07-15T18:30:46Z</dcterms:modified>
</cp:coreProperties>
</file>