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 roundtripDataSignature="AMtx7mhccXAFjYJzOIlQMcoQa8+3cr/AX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2" Type="http://customschemas.google.com/relationships/presentationmetadata" Target="meta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8" name="Google Shape;14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2a4d2e0174b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g2a4d2e0174b_0_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2" name="Google Shape;16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2" name="Google Shape;18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лавен слайд" showMasterSp="0" type="title">
  <p:cSld name="TITLE">
    <p:spTree>
      <p:nvGrpSpPr>
        <p:cNvPr id="22" name="Shape 22"/>
        <p:cNvGrpSpPr/>
        <p:nvPr/>
      </p:nvGrpSpPr>
      <p:grpSpPr>
        <a:xfrm>
          <a:off x="0" y="0"/>
          <a:ext cx="0" cy="0"/>
          <a:chOff x="0" y="0"/>
          <a:chExt cx="0" cy="0"/>
        </a:xfrm>
      </p:grpSpPr>
      <p:grpSp>
        <p:nvGrpSpPr>
          <p:cNvPr id="23" name="Google Shape;23;p8"/>
          <p:cNvGrpSpPr/>
          <p:nvPr/>
        </p:nvGrpSpPr>
        <p:grpSpPr>
          <a:xfrm>
            <a:off x="0" y="-8467"/>
            <a:ext cx="12192000" cy="6866467"/>
            <a:chOff x="0" y="-8467"/>
            <a:chExt cx="12192000" cy="6866467"/>
          </a:xfrm>
        </p:grpSpPr>
        <p:sp>
          <p:nvSpPr>
            <p:cNvPr id="24" name="Google Shape;24;p8"/>
            <p:cNvSpPr/>
            <p:nvPr/>
          </p:nvSpPr>
          <p:spPr>
            <a:xfrm>
              <a:off x="0" y="-7862"/>
              <a:ext cx="863600" cy="5698067"/>
            </a:xfrm>
            <a:custGeom>
              <a:rect b="b" l="l" r="r" t="t"/>
              <a:pathLst>
                <a:path extrusionOk="0" h="5698067" w="863600">
                  <a:moveTo>
                    <a:pt x="0" y="8467"/>
                  </a:moveTo>
                  <a:lnTo>
                    <a:pt x="863600" y="0"/>
                  </a:lnTo>
                  <a:lnTo>
                    <a:pt x="863600" y="16934"/>
                  </a:lnTo>
                  <a:lnTo>
                    <a:pt x="0" y="5698067"/>
                  </a:lnTo>
                  <a:lnTo>
                    <a:pt x="0" y="8467"/>
                  </a:lnTo>
                  <a:close/>
                </a:path>
              </a:pathLst>
            </a:custGeom>
            <a:solidFill>
              <a:schemeClr val="accent1">
                <a:alpha val="69411"/>
              </a:schemeClr>
            </a:solidFill>
            <a:ln>
              <a:noFill/>
            </a:ln>
          </p:spPr>
        </p:sp>
        <p:cxnSp>
          <p:nvCxnSpPr>
            <p:cNvPr id="25" name="Google Shape;25;p8"/>
            <p:cNvCxnSpPr/>
            <p:nvPr/>
          </p:nvCxnSpPr>
          <p:spPr>
            <a:xfrm>
              <a:off x="9371012" y="0"/>
              <a:ext cx="1219200" cy="6858000"/>
            </a:xfrm>
            <a:prstGeom prst="straightConnector1">
              <a:avLst/>
            </a:prstGeom>
            <a:noFill/>
            <a:ln cap="flat" cmpd="sng" w="9525">
              <a:solidFill>
                <a:schemeClr val="accent1">
                  <a:alpha val="69411"/>
                </a:schemeClr>
              </a:solidFill>
              <a:prstDash val="solid"/>
              <a:round/>
              <a:headEnd len="sm" w="sm" type="none"/>
              <a:tailEnd len="sm" w="sm" type="none"/>
            </a:ln>
          </p:spPr>
        </p:cxnSp>
        <p:cxnSp>
          <p:nvCxnSpPr>
            <p:cNvPr id="26" name="Google Shape;26;p8"/>
            <p:cNvCxnSpPr/>
            <p:nvPr/>
          </p:nvCxnSpPr>
          <p:spPr>
            <a:xfrm flipH="1">
              <a:off x="7425267" y="3681413"/>
              <a:ext cx="4763558" cy="3176587"/>
            </a:xfrm>
            <a:prstGeom prst="straightConnector1">
              <a:avLst/>
            </a:prstGeom>
            <a:noFill/>
            <a:ln cap="flat" cmpd="sng" w="9525">
              <a:solidFill>
                <a:schemeClr val="accent1">
                  <a:alpha val="69411"/>
                </a:schemeClr>
              </a:solidFill>
              <a:prstDash val="solid"/>
              <a:round/>
              <a:headEnd len="sm" w="sm" type="none"/>
              <a:tailEnd len="sm" w="sm" type="none"/>
            </a:ln>
          </p:spPr>
        </p:cxnSp>
        <p:sp>
          <p:nvSpPr>
            <p:cNvPr id="27" name="Google Shape;27;p8"/>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294"/>
              </a:schemeClr>
            </a:solidFill>
            <a:ln>
              <a:noFill/>
            </a:ln>
          </p:spPr>
        </p:sp>
        <p:sp>
          <p:nvSpPr>
            <p:cNvPr id="28" name="Google Shape;28;p8"/>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9" name="Google Shape;29;p8"/>
            <p:cNvSpPr/>
            <p:nvPr/>
          </p:nvSpPr>
          <p:spPr>
            <a:xfrm>
              <a:off x="8932333" y="3048000"/>
              <a:ext cx="3259667" cy="3810000"/>
            </a:xfrm>
            <a:prstGeom prst="triangle">
              <a:avLst>
                <a:gd fmla="val 100000" name="adj"/>
              </a:avLst>
            </a:prstGeom>
            <a:solidFill>
              <a:srgbClr val="16B0E3">
                <a:alpha val="6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 name="Google Shape;30;p8"/>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6B0E3">
                <a:alpha val="49411"/>
              </a:srgbClr>
            </a:solidFill>
            <a:ln>
              <a:noFill/>
            </a:ln>
          </p:spPr>
        </p:sp>
        <p:sp>
          <p:nvSpPr>
            <p:cNvPr id="31" name="Google Shape;31;p8"/>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69411"/>
              </a:schemeClr>
            </a:solidFill>
            <a:ln>
              <a:noFill/>
            </a:ln>
          </p:spPr>
        </p:sp>
        <p:sp>
          <p:nvSpPr>
            <p:cNvPr id="32" name="Google Shape;32;p8"/>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33" name="Google Shape;33;p8"/>
            <p:cNvSpPr/>
            <p:nvPr/>
          </p:nvSpPr>
          <p:spPr>
            <a:xfrm>
              <a:off x="10371666" y="3589867"/>
              <a:ext cx="1817159" cy="3268133"/>
            </a:xfrm>
            <a:prstGeom prst="triangle">
              <a:avLst>
                <a:gd fmla="val 100000" name="adj"/>
              </a:avLst>
            </a:prstGeom>
            <a:solidFill>
              <a:srgbClr val="16B0E3">
                <a:alpha val="6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 name="Google Shape;34;p8"/>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8"/>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36" name="Google Shape;36;p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лавие и съдържание" type="obj">
  <p:cSld name="OBJECT">
    <p:spTree>
      <p:nvGrpSpPr>
        <p:cNvPr id="39" name="Shape 39"/>
        <p:cNvGrpSpPr/>
        <p:nvPr/>
      </p:nvGrpSpPr>
      <p:grpSpPr>
        <a:xfrm>
          <a:off x="0" y="0"/>
          <a:ext cx="0" cy="0"/>
          <a:chOff x="0" y="0"/>
          <a:chExt cx="0" cy="0"/>
        </a:xfrm>
      </p:grpSpPr>
      <p:sp>
        <p:nvSpPr>
          <p:cNvPr id="40" name="Google Shape;40;p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9"/>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42" name="Google Shape;42;p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лавка разд." type="secHead">
  <p:cSld name="SECTION_HEADER">
    <p:spTree>
      <p:nvGrpSpPr>
        <p:cNvPr id="45" name="Shape 45"/>
        <p:cNvGrpSpPr/>
        <p:nvPr/>
      </p:nvGrpSpPr>
      <p:grpSpPr>
        <a:xfrm>
          <a:off x="0" y="0"/>
          <a:ext cx="0" cy="0"/>
          <a:chOff x="0" y="0"/>
          <a:chExt cx="0" cy="0"/>
        </a:xfrm>
      </p:grpSpPr>
      <p:sp>
        <p:nvSpPr>
          <p:cNvPr id="46" name="Google Shape;46;p10"/>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4000"/>
              <a:buFont typeface="Trebuchet MS"/>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0"/>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48" name="Google Shape;48;p1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1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е съдържания" type="twoObj">
  <p:cSld name="TWO_OBJECTS">
    <p:spTree>
      <p:nvGrpSpPr>
        <p:cNvPr id="51" name="Shape 51"/>
        <p:cNvGrpSpPr/>
        <p:nvPr/>
      </p:nvGrpSpPr>
      <p:grpSpPr>
        <a:xfrm>
          <a:off x="0" y="0"/>
          <a:ext cx="0" cy="0"/>
          <a:chOff x="0" y="0"/>
          <a:chExt cx="0" cy="0"/>
        </a:xfrm>
      </p:grpSpPr>
      <p:sp>
        <p:nvSpPr>
          <p:cNvPr id="52" name="Google Shape;52;p1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1"/>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54" name="Google Shape;54;p11"/>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55" name="Google Shape;55;p1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58" name="Shape 58"/>
        <p:cNvGrpSpPr/>
        <p:nvPr/>
      </p:nvGrpSpPr>
      <p:grpSpPr>
        <a:xfrm>
          <a:off x="0" y="0"/>
          <a:ext cx="0" cy="0"/>
          <a:chOff x="0" y="0"/>
          <a:chExt cx="0" cy="0"/>
        </a:xfrm>
      </p:grpSpPr>
      <p:sp>
        <p:nvSpPr>
          <p:cNvPr id="59" name="Google Shape;59;p1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2"/>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61" name="Google Shape;61;p12"/>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2" name="Google Shape;62;p12"/>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63" name="Google Shape;63;p12"/>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4" name="Google Shape;64;p1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амо заглавие" type="titleOnly">
  <p:cSld name="TITLE_ONLY">
    <p:spTree>
      <p:nvGrpSpPr>
        <p:cNvPr id="67" name="Shape 67"/>
        <p:cNvGrpSpPr/>
        <p:nvPr/>
      </p:nvGrpSpPr>
      <p:grpSpPr>
        <a:xfrm>
          <a:off x="0" y="0"/>
          <a:ext cx="0" cy="0"/>
          <a:chOff x="0" y="0"/>
          <a:chExt cx="0" cy="0"/>
        </a:xfrm>
      </p:grpSpPr>
      <p:sp>
        <p:nvSpPr>
          <p:cNvPr id="68" name="Google Shape;68;p1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разен" type="blank">
  <p:cSld name="BLANK">
    <p:spTree>
      <p:nvGrpSpPr>
        <p:cNvPr id="72" name="Shape 72"/>
        <p:cNvGrpSpPr/>
        <p:nvPr/>
      </p:nvGrpSpPr>
      <p:grpSpPr>
        <a:xfrm>
          <a:off x="0" y="0"/>
          <a:ext cx="0" cy="0"/>
          <a:chOff x="0" y="0"/>
          <a:chExt cx="0" cy="0"/>
        </a:xfrm>
      </p:grpSpPr>
      <p:sp>
        <p:nvSpPr>
          <p:cNvPr id="73" name="Google Shape;73;p1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ъдържание с надпис" type="objTx">
  <p:cSld name="OBJECT_WITH_CAPTION_TEXT">
    <p:spTree>
      <p:nvGrpSpPr>
        <p:cNvPr id="76" name="Shape 76"/>
        <p:cNvGrpSpPr/>
        <p:nvPr/>
      </p:nvGrpSpPr>
      <p:grpSpPr>
        <a:xfrm>
          <a:off x="0" y="0"/>
          <a:ext cx="0" cy="0"/>
          <a:chOff x="0" y="0"/>
          <a:chExt cx="0" cy="0"/>
        </a:xfrm>
      </p:grpSpPr>
      <p:sp>
        <p:nvSpPr>
          <p:cNvPr id="77" name="Google Shape;77;p15"/>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5"/>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9" name="Google Shape;79;p15"/>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1120"/>
              <a:buNone/>
              <a:defRPr sz="1400"/>
            </a:lvl2pPr>
            <a:lvl3pPr indent="-228600" lvl="2" marL="1371600" algn="l">
              <a:lnSpc>
                <a:spcPct val="100000"/>
              </a:lnSpc>
              <a:spcBef>
                <a:spcPts val="1000"/>
              </a:spcBef>
              <a:spcAft>
                <a:spcPts val="0"/>
              </a:spcAft>
              <a:buSzPts val="960"/>
              <a:buNone/>
              <a:defRPr sz="1200"/>
            </a:lvl3pPr>
            <a:lvl4pPr indent="-228600" lvl="3" marL="1828800" algn="l">
              <a:lnSpc>
                <a:spcPct val="100000"/>
              </a:lnSpc>
              <a:spcBef>
                <a:spcPts val="1000"/>
              </a:spcBef>
              <a:spcAft>
                <a:spcPts val="0"/>
              </a:spcAft>
              <a:buSzPts val="800"/>
              <a:buNone/>
              <a:defRPr sz="1000"/>
            </a:lvl4pPr>
            <a:lvl5pPr indent="-228600" lvl="4" marL="2286000" algn="l">
              <a:lnSpc>
                <a:spcPct val="100000"/>
              </a:lnSpc>
              <a:spcBef>
                <a:spcPts val="1000"/>
              </a:spcBef>
              <a:spcAft>
                <a:spcPts val="0"/>
              </a:spcAft>
              <a:buSzPts val="800"/>
              <a:buNone/>
              <a:defRPr sz="1000"/>
            </a:lvl5pPr>
            <a:lvl6pPr indent="-228600" lvl="5" marL="2743200" algn="l">
              <a:lnSpc>
                <a:spcPct val="100000"/>
              </a:lnSpc>
              <a:spcBef>
                <a:spcPts val="1000"/>
              </a:spcBef>
              <a:spcAft>
                <a:spcPts val="0"/>
              </a:spcAft>
              <a:buSzPts val="800"/>
              <a:buNone/>
              <a:defRPr sz="1000"/>
            </a:lvl6pPr>
            <a:lvl7pPr indent="-228600" lvl="6" marL="3200400" algn="l">
              <a:lnSpc>
                <a:spcPct val="100000"/>
              </a:lnSpc>
              <a:spcBef>
                <a:spcPts val="1000"/>
              </a:spcBef>
              <a:spcAft>
                <a:spcPts val="0"/>
              </a:spcAft>
              <a:buSzPts val="800"/>
              <a:buNone/>
              <a:defRPr sz="1000"/>
            </a:lvl7pPr>
            <a:lvl8pPr indent="-228600" lvl="7" marL="3657600" algn="l">
              <a:lnSpc>
                <a:spcPct val="100000"/>
              </a:lnSpc>
              <a:spcBef>
                <a:spcPts val="1000"/>
              </a:spcBef>
              <a:spcAft>
                <a:spcPts val="0"/>
              </a:spcAft>
              <a:buSzPts val="800"/>
              <a:buNone/>
              <a:defRPr sz="1000"/>
            </a:lvl8pPr>
            <a:lvl9pPr indent="-228600" lvl="8" marL="4114800" algn="l">
              <a:lnSpc>
                <a:spcPct val="100000"/>
              </a:lnSpc>
              <a:spcBef>
                <a:spcPts val="1000"/>
              </a:spcBef>
              <a:spcAft>
                <a:spcPts val="0"/>
              </a:spcAft>
              <a:buSzPts val="800"/>
              <a:buNone/>
              <a:defRPr sz="1000"/>
            </a:lvl9pPr>
          </a:lstStyle>
          <a:p/>
        </p:txBody>
      </p:sp>
      <p:sp>
        <p:nvSpPr>
          <p:cNvPr id="80" name="Google Shape;80;p1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Картина с надпис" type="picTx">
  <p:cSld name="PICTURE_WITH_CAPTION_TEXT">
    <p:spTree>
      <p:nvGrpSpPr>
        <p:cNvPr id="83" name="Shape 83"/>
        <p:cNvGrpSpPr/>
        <p:nvPr/>
      </p:nvGrpSpPr>
      <p:grpSpPr>
        <a:xfrm>
          <a:off x="0" y="0"/>
          <a:ext cx="0" cy="0"/>
          <a:chOff x="0" y="0"/>
          <a:chExt cx="0" cy="0"/>
        </a:xfrm>
      </p:grpSpPr>
      <p:sp>
        <p:nvSpPr>
          <p:cNvPr id="84" name="Google Shape;84;p16"/>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400"/>
              <a:buFont typeface="Trebuchet MS"/>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6"/>
          <p:cNvSpPr/>
          <p:nvPr>
            <p:ph idx="2" type="pic"/>
          </p:nvPr>
        </p:nvSpPr>
        <p:spPr>
          <a:xfrm>
            <a:off x="677334" y="609600"/>
            <a:ext cx="8596668" cy="3845718"/>
          </a:xfrm>
          <a:prstGeom prst="rect">
            <a:avLst/>
          </a:prstGeom>
          <a:noFill/>
          <a:ln>
            <a:noFill/>
          </a:ln>
        </p:spPr>
      </p:sp>
      <p:sp>
        <p:nvSpPr>
          <p:cNvPr id="86" name="Google Shape;86;p16"/>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87" name="Google Shape;87;p1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
        <p:nvSpPr>
          <p:cNvPr id="89" name="Google Shape;89;p1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лавие и надпис">
  <p:cSld name="Заглавие и надпис">
    <p:spTree>
      <p:nvGrpSpPr>
        <p:cNvPr id="90" name="Shape 90"/>
        <p:cNvGrpSpPr/>
        <p:nvPr/>
      </p:nvGrpSpPr>
      <p:grpSpPr>
        <a:xfrm>
          <a:off x="0" y="0"/>
          <a:ext cx="0" cy="0"/>
          <a:chOff x="0" y="0"/>
          <a:chExt cx="0" cy="0"/>
        </a:xfrm>
      </p:grpSpPr>
      <p:sp>
        <p:nvSpPr>
          <p:cNvPr id="91" name="Google Shape;91;p17"/>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17"/>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93" name="Google Shape;93;p1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1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1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Цитат с надпис">
  <p:cSld name="Цитат с надпис">
    <p:spTree>
      <p:nvGrpSpPr>
        <p:cNvPr id="96" name="Shape 96"/>
        <p:cNvGrpSpPr/>
        <p:nvPr/>
      </p:nvGrpSpPr>
      <p:grpSpPr>
        <a:xfrm>
          <a:off x="0" y="0"/>
          <a:ext cx="0" cy="0"/>
          <a:chOff x="0" y="0"/>
          <a:chExt cx="0" cy="0"/>
        </a:xfrm>
      </p:grpSpPr>
      <p:sp>
        <p:nvSpPr>
          <p:cNvPr id="97" name="Google Shape;97;p18"/>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8"/>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1000"/>
              </a:spcBef>
              <a:spcAft>
                <a:spcPts val="0"/>
              </a:spcAft>
              <a:buSzPts val="1280"/>
              <a:buFont typeface="Trebuchet MS"/>
              <a:buNone/>
              <a:defRPr sz="1600">
                <a:solidFill>
                  <a:srgbClr val="7F7F7F"/>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99" name="Google Shape;99;p18"/>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00" name="Google Shape;100;p1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1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
        <p:nvSpPr>
          <p:cNvPr id="103" name="Google Shape;103;p18"/>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rgbClr val="9EDFF5"/>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04" name="Google Shape;104;p18"/>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rgbClr val="9EDFF5"/>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Картичка с име">
  <p:cSld name="Картичка с име">
    <p:spTree>
      <p:nvGrpSpPr>
        <p:cNvPr id="105" name="Shape 105"/>
        <p:cNvGrpSpPr/>
        <p:nvPr/>
      </p:nvGrpSpPr>
      <p:grpSpPr>
        <a:xfrm>
          <a:off x="0" y="0"/>
          <a:ext cx="0" cy="0"/>
          <a:chOff x="0" y="0"/>
          <a:chExt cx="0" cy="0"/>
        </a:xfrm>
      </p:grpSpPr>
      <p:sp>
        <p:nvSpPr>
          <p:cNvPr id="106" name="Google Shape;106;p19"/>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19"/>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08" name="Google Shape;108;p1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1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1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Картичка с име на цитат">
  <p:cSld name="Картичка с име на цитат">
    <p:spTree>
      <p:nvGrpSpPr>
        <p:cNvPr id="111" name="Shape 111"/>
        <p:cNvGrpSpPr/>
        <p:nvPr/>
      </p:nvGrpSpPr>
      <p:grpSpPr>
        <a:xfrm>
          <a:off x="0" y="0"/>
          <a:ext cx="0" cy="0"/>
          <a:chOff x="0" y="0"/>
          <a:chExt cx="0" cy="0"/>
        </a:xfrm>
      </p:grpSpPr>
      <p:sp>
        <p:nvSpPr>
          <p:cNvPr id="112" name="Google Shape;112;p20"/>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20"/>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Font typeface="Trebuchet MS"/>
              <a:buNone/>
              <a:defRPr sz="2400">
                <a:solidFill>
                  <a:srgbClr val="3F3F3F"/>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14" name="Google Shape;114;p20"/>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15" name="Google Shape;115;p2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2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2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
        <p:nvSpPr>
          <p:cNvPr id="118" name="Google Shape;118;p20"/>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rgbClr val="9EDFF5"/>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19" name="Google Shape;119;p20"/>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US" sz="8000" u="none" cap="none" strike="noStrike">
                <a:solidFill>
                  <a:srgbClr val="9EDFF5"/>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или False">
  <p:cSld name="True или False">
    <p:spTree>
      <p:nvGrpSpPr>
        <p:cNvPr id="120" name="Shape 120"/>
        <p:cNvGrpSpPr/>
        <p:nvPr/>
      </p:nvGrpSpPr>
      <p:grpSpPr>
        <a:xfrm>
          <a:off x="0" y="0"/>
          <a:ext cx="0" cy="0"/>
          <a:chOff x="0" y="0"/>
          <a:chExt cx="0" cy="0"/>
        </a:xfrm>
      </p:grpSpPr>
      <p:sp>
        <p:nvSpPr>
          <p:cNvPr id="121" name="Google Shape;121;p21"/>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21"/>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Font typeface="Trebuchet MS"/>
              <a:buNone/>
              <a:defRPr sz="2400">
                <a:solidFill>
                  <a:schemeClr val="accent1"/>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23" name="Google Shape;123;p21"/>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24" name="Google Shape;124;p2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2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2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лавие и вертикален текст" type="vertTx">
  <p:cSld name="VERTICAL_TEXT">
    <p:spTree>
      <p:nvGrpSpPr>
        <p:cNvPr id="127" name="Shape 127"/>
        <p:cNvGrpSpPr/>
        <p:nvPr/>
      </p:nvGrpSpPr>
      <p:grpSpPr>
        <a:xfrm>
          <a:off x="0" y="0"/>
          <a:ext cx="0" cy="0"/>
          <a:chOff x="0" y="0"/>
          <a:chExt cx="0" cy="0"/>
        </a:xfrm>
      </p:grpSpPr>
      <p:sp>
        <p:nvSpPr>
          <p:cNvPr id="128" name="Google Shape;128;p2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22"/>
          <p:cNvSpPr txBox="1"/>
          <p:nvPr>
            <p:ph idx="1" type="body"/>
          </p:nvPr>
        </p:nvSpPr>
        <p:spPr>
          <a:xfrm rot="5400000">
            <a:off x="3035281"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30" name="Google Shape;130;p2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2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2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но заглавие и текст" type="vertTitleAndTx">
  <p:cSld name="VERTICAL_TITLE_AND_VERTICAL_TEXT">
    <p:spTree>
      <p:nvGrpSpPr>
        <p:cNvPr id="133" name="Shape 133"/>
        <p:cNvGrpSpPr/>
        <p:nvPr/>
      </p:nvGrpSpPr>
      <p:grpSpPr>
        <a:xfrm>
          <a:off x="0" y="0"/>
          <a:ext cx="0" cy="0"/>
          <a:chOff x="0" y="0"/>
          <a:chExt cx="0" cy="0"/>
        </a:xfrm>
      </p:grpSpPr>
      <p:sp>
        <p:nvSpPr>
          <p:cNvPr id="134" name="Google Shape;134;p23"/>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23"/>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36" name="Google Shape;136;p2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2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7"/>
          <p:cNvGrpSpPr/>
          <p:nvPr/>
        </p:nvGrpSpPr>
        <p:grpSpPr>
          <a:xfrm>
            <a:off x="0" y="-8467"/>
            <a:ext cx="12192000" cy="6866467"/>
            <a:chOff x="0" y="-8467"/>
            <a:chExt cx="12192000" cy="6866467"/>
          </a:xfrm>
        </p:grpSpPr>
        <p:cxnSp>
          <p:nvCxnSpPr>
            <p:cNvPr id="7" name="Google Shape;7;p7"/>
            <p:cNvCxnSpPr/>
            <p:nvPr/>
          </p:nvCxnSpPr>
          <p:spPr>
            <a:xfrm>
              <a:off x="9371012" y="0"/>
              <a:ext cx="1219200" cy="6858000"/>
            </a:xfrm>
            <a:prstGeom prst="straightConnector1">
              <a:avLst/>
            </a:prstGeom>
            <a:noFill/>
            <a:ln cap="flat" cmpd="sng" w="9525">
              <a:solidFill>
                <a:schemeClr val="accent1">
                  <a:alpha val="69411"/>
                </a:schemeClr>
              </a:solidFill>
              <a:prstDash val="solid"/>
              <a:round/>
              <a:headEnd len="sm" w="sm" type="none"/>
              <a:tailEnd len="sm" w="sm" type="none"/>
            </a:ln>
          </p:spPr>
        </p:cxnSp>
        <p:cxnSp>
          <p:nvCxnSpPr>
            <p:cNvPr id="8" name="Google Shape;8;p7"/>
            <p:cNvCxnSpPr/>
            <p:nvPr/>
          </p:nvCxnSpPr>
          <p:spPr>
            <a:xfrm flipH="1">
              <a:off x="7425267" y="3681413"/>
              <a:ext cx="4763558" cy="3176587"/>
            </a:xfrm>
            <a:prstGeom prst="straightConnector1">
              <a:avLst/>
            </a:prstGeom>
            <a:noFill/>
            <a:ln cap="flat" cmpd="sng" w="9525">
              <a:solidFill>
                <a:schemeClr val="accent1">
                  <a:alpha val="69411"/>
                </a:schemeClr>
              </a:solidFill>
              <a:prstDash val="solid"/>
              <a:round/>
              <a:headEnd len="sm" w="sm" type="none"/>
              <a:tailEnd len="sm" w="sm" type="none"/>
            </a:ln>
          </p:spPr>
        </p:cxnSp>
        <p:sp>
          <p:nvSpPr>
            <p:cNvPr id="9" name="Google Shape;9;p7"/>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294"/>
              </a:schemeClr>
            </a:solidFill>
            <a:ln>
              <a:noFill/>
            </a:ln>
          </p:spPr>
        </p:sp>
        <p:sp>
          <p:nvSpPr>
            <p:cNvPr id="10" name="Google Shape;10;p7"/>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7"/>
            <p:cNvSpPr/>
            <p:nvPr/>
          </p:nvSpPr>
          <p:spPr>
            <a:xfrm>
              <a:off x="8932333" y="3048000"/>
              <a:ext cx="3259667" cy="3810000"/>
            </a:xfrm>
            <a:prstGeom prst="triangle">
              <a:avLst>
                <a:gd fmla="val 100000" name="adj"/>
              </a:avLst>
            </a:prstGeom>
            <a:solidFill>
              <a:srgbClr val="16B0E3">
                <a:alpha val="6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7"/>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6B0E3">
                <a:alpha val="49411"/>
              </a:srgbClr>
            </a:solidFill>
            <a:ln>
              <a:noFill/>
            </a:ln>
          </p:spPr>
        </p:sp>
        <p:sp>
          <p:nvSpPr>
            <p:cNvPr id="13" name="Google Shape;13;p7"/>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69411"/>
              </a:schemeClr>
            </a:solidFill>
            <a:ln>
              <a:noFill/>
            </a:ln>
          </p:spPr>
        </p:sp>
        <p:sp>
          <p:nvSpPr>
            <p:cNvPr id="14" name="Google Shape;14;p7"/>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226292">
                <a:alpha val="80000"/>
              </a:srgbClr>
            </a:solidFill>
            <a:ln>
              <a:noFill/>
            </a:ln>
          </p:spPr>
        </p:sp>
        <p:sp>
          <p:nvSpPr>
            <p:cNvPr id="15" name="Google Shape;15;p7"/>
            <p:cNvSpPr/>
            <p:nvPr/>
          </p:nvSpPr>
          <p:spPr>
            <a:xfrm>
              <a:off x="10371666" y="3589867"/>
              <a:ext cx="1817159" cy="3268133"/>
            </a:xfrm>
            <a:prstGeom prst="triangle">
              <a:avLst>
                <a:gd fmla="val 100000" name="adj"/>
              </a:avLst>
            </a:prstGeom>
            <a:solidFill>
              <a:srgbClr val="16B0E3">
                <a:alpha val="6549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7"/>
            <p:cNvSpPr/>
            <p:nvPr/>
          </p:nvSpPr>
          <p:spPr>
            <a:xfrm>
              <a:off x="0" y="4013200"/>
              <a:ext cx="448733" cy="2844800"/>
            </a:xfrm>
            <a:prstGeom prst="triangle">
              <a:avLst>
                <a:gd fmla="val 0" name="adj"/>
              </a:avLst>
            </a:prstGeom>
            <a:solidFill>
              <a:schemeClr val="accent1">
                <a:alpha val="69411"/>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 name="Google Shape;17;p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8" name="Google Shape;18;p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19"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19" name="Google Shape;19;p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9pPr>
          </a:lstStyle>
          <a:p/>
        </p:txBody>
      </p:sp>
      <p:sp>
        <p:nvSpPr>
          <p:cNvPr id="20" name="Google Shape;20;p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9pPr>
          </a:lstStyle>
          <a:p/>
        </p:txBody>
      </p:sp>
      <p:sp>
        <p:nvSpPr>
          <p:cNvPr id="21" name="Google Shape;21;p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hyperlink" Target="https://docs.google.com/spreadsheets/d/1ZpZDBXgLKuJmtGkpMnDE_k1hKuOTMa2c/edit?usp=sharing&amp;ouid=101459747890426114737&amp;rtpof=true&amp;sd=true" TargetMode="External"/><Relationship Id="rId5" Type="http://schemas.openxmlformats.org/officeDocument/2006/relationships/hyperlink" Target="https://docs.google.com/spreadsheets/d/1GfMyGze2uOJ-BCpupXz7MCv-VAcLsYfR/edit?usp=sharing&amp;ouid=101459747890426114737&amp;rtpof=true&amp;sd=tru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
          <p:cNvSpPr txBox="1"/>
          <p:nvPr>
            <p:ph type="ctrTitle"/>
          </p:nvPr>
        </p:nvSpPr>
        <p:spPr>
          <a:xfrm>
            <a:off x="3630033" y="823965"/>
            <a:ext cx="6794754" cy="157330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accent1"/>
              </a:buClr>
              <a:buSzPts val="5400"/>
              <a:buFont typeface="Trebuchet MS"/>
              <a:buNone/>
            </a:pPr>
            <a:r>
              <a:rPr lang="en-US"/>
              <a:t>Dive into the information space</a:t>
            </a:r>
            <a:endParaRPr/>
          </a:p>
        </p:txBody>
      </p:sp>
      <p:sp>
        <p:nvSpPr>
          <p:cNvPr id="144" name="Google Shape;144;p1"/>
          <p:cNvSpPr txBox="1"/>
          <p:nvPr>
            <p:ph idx="1" type="subTitle"/>
          </p:nvPr>
        </p:nvSpPr>
        <p:spPr>
          <a:xfrm>
            <a:off x="3930433" y="3281251"/>
            <a:ext cx="6193954" cy="109689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2560"/>
              <a:buNone/>
            </a:pPr>
            <a:r>
              <a:rPr lang="en-US" sz="3200"/>
              <a:t>KA152 - Youth exchange project</a:t>
            </a:r>
            <a:endParaRPr/>
          </a:p>
        </p:txBody>
      </p:sp>
      <p:pic>
        <p:nvPicPr>
          <p:cNvPr id="145" name="Google Shape;145;p1"/>
          <p:cNvPicPr preferRelativeResize="0"/>
          <p:nvPr/>
        </p:nvPicPr>
        <p:blipFill rotWithShape="1">
          <a:blip r:embed="rId3">
            <a:alphaModFix/>
          </a:blip>
          <a:srcRect b="0" l="0" r="0" t="0"/>
          <a:stretch/>
        </p:blipFill>
        <p:spPr>
          <a:xfrm>
            <a:off x="645459" y="710315"/>
            <a:ext cx="3373910" cy="3373910"/>
          </a:xfrm>
          <a:prstGeom prst="ellipse">
            <a:avLst/>
          </a:prstGeom>
          <a:noFill/>
          <a:ln cap="rnd" cmpd="sng" w="63500">
            <a:solidFill>
              <a:srgbClr val="F2F2F2"/>
            </a:solidFill>
            <a:prstDash val="solid"/>
            <a:round/>
            <a:headEnd len="sm" w="sm" type="none"/>
            <a:tailEnd len="sm" w="sm" type="none"/>
          </a:ln>
          <a:effectLst>
            <a:outerShdw blurRad="381000" sx="-80000" rotWithShape="0" dir="5400000" dist="292100" sy="-18000">
              <a:srgbClr val="000000">
                <a:alpha val="21568"/>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accent1"/>
              </a:buClr>
              <a:buSzPts val="3600"/>
              <a:buFont typeface="Trebuchet MS"/>
              <a:buNone/>
            </a:pPr>
            <a:r>
              <a:rPr lang="en-US"/>
              <a:t>About the project</a:t>
            </a:r>
            <a:endParaRPr/>
          </a:p>
        </p:txBody>
      </p:sp>
      <p:sp>
        <p:nvSpPr>
          <p:cNvPr id="151" name="Google Shape;151;p2"/>
          <p:cNvSpPr txBox="1"/>
          <p:nvPr>
            <p:ph idx="1" type="body"/>
          </p:nvPr>
        </p:nvSpPr>
        <p:spPr>
          <a:xfrm>
            <a:off x="677333" y="1587641"/>
            <a:ext cx="9109761" cy="4453722"/>
          </a:xfrm>
          <a:prstGeom prst="rect">
            <a:avLst/>
          </a:prstGeom>
          <a:noFill/>
          <a:ln>
            <a:noFill/>
          </a:ln>
        </p:spPr>
        <p:txBody>
          <a:bodyPr anchorCtr="0" anchor="t" bIns="45700" lIns="91425" spcFirstLastPara="1" rIns="91425" wrap="square" tIns="45700">
            <a:normAutofit lnSpcReduction="10000"/>
          </a:bodyPr>
          <a:lstStyle/>
          <a:p>
            <a:pPr indent="-342900" lvl="0" marL="342900" rtl="0" algn="l">
              <a:lnSpc>
                <a:spcPct val="100000"/>
              </a:lnSpc>
              <a:spcBef>
                <a:spcPts val="0"/>
              </a:spcBef>
              <a:spcAft>
                <a:spcPts val="0"/>
              </a:spcAft>
              <a:buSzPts val="1920"/>
              <a:buChar char="►"/>
            </a:pPr>
            <a:r>
              <a:rPr lang="en-US" sz="2400"/>
              <a:t>When? – 2026</a:t>
            </a:r>
            <a:endParaRPr sz="2400"/>
          </a:p>
          <a:p>
            <a:pPr indent="-373380" lvl="0" marL="342900" rtl="0" algn="l">
              <a:lnSpc>
                <a:spcPct val="100000"/>
              </a:lnSpc>
              <a:spcBef>
                <a:spcPts val="1000"/>
              </a:spcBef>
              <a:spcAft>
                <a:spcPts val="0"/>
              </a:spcAft>
              <a:buSzPts val="2400"/>
              <a:buChar char="►"/>
            </a:pPr>
            <a:r>
              <a:rPr lang="en-US" sz="2400"/>
              <a:t>Duration: 8 days, excluding 2 travel days</a:t>
            </a:r>
            <a:endParaRPr sz="2400"/>
          </a:p>
          <a:p>
            <a:pPr indent="-342900" lvl="0" marL="342900" rtl="0" algn="l">
              <a:lnSpc>
                <a:spcPct val="100000"/>
              </a:lnSpc>
              <a:spcBef>
                <a:spcPts val="1000"/>
              </a:spcBef>
              <a:spcAft>
                <a:spcPts val="0"/>
              </a:spcAft>
              <a:buSzPts val="1920"/>
              <a:buChar char="►"/>
            </a:pPr>
            <a:r>
              <a:rPr lang="en-US" sz="2400"/>
              <a:t>Where? - Plovdiv, Bulgaria</a:t>
            </a:r>
            <a:endParaRPr sz="2400"/>
          </a:p>
          <a:p>
            <a:pPr indent="-342900" lvl="0" marL="342900" rtl="0" algn="l">
              <a:lnSpc>
                <a:spcPct val="100000"/>
              </a:lnSpc>
              <a:spcBef>
                <a:spcPts val="1000"/>
              </a:spcBef>
              <a:spcAft>
                <a:spcPts val="1000"/>
              </a:spcAft>
              <a:buSzPts val="1920"/>
              <a:buChar char="►"/>
            </a:pPr>
            <a:r>
              <a:rPr lang="en-US" sz="2400"/>
              <a:t>Why this topic? – In recent years, with the progress of digitalization and especially after the emergence of artificial intelligence, the information that is distributed among the public is becoming more and more voluminous, but also more and more misleading. Orientation in the entire global flow of information is becoming increasingly difficult and skills such as effective data retrieval, synthesis and presentation of information are becoming increasingly key.</a:t>
            </a:r>
            <a:endParaRPr sz="2400"/>
          </a:p>
        </p:txBody>
      </p:sp>
      <p:pic>
        <p:nvPicPr>
          <p:cNvPr id="152" name="Google Shape;152;p2"/>
          <p:cNvPicPr preferRelativeResize="0"/>
          <p:nvPr/>
        </p:nvPicPr>
        <p:blipFill rotWithShape="1">
          <a:blip r:embed="rId3">
            <a:alphaModFix/>
          </a:blip>
          <a:srcRect b="0" l="0" r="0" t="0"/>
          <a:stretch/>
        </p:blipFill>
        <p:spPr>
          <a:xfrm>
            <a:off x="10982226" y="5708281"/>
            <a:ext cx="1209773" cy="12097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g2a4d2e0174b_0_7"/>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accent1"/>
              </a:buClr>
              <a:buSzPts val="3600"/>
              <a:buFont typeface="Trebuchet MS"/>
              <a:buNone/>
            </a:pPr>
            <a:r>
              <a:rPr lang="en-US"/>
              <a:t>About the project</a:t>
            </a:r>
            <a:endParaRPr/>
          </a:p>
        </p:txBody>
      </p:sp>
      <p:sp>
        <p:nvSpPr>
          <p:cNvPr id="158" name="Google Shape;158;g2a4d2e0174b_0_7"/>
          <p:cNvSpPr txBox="1"/>
          <p:nvPr>
            <p:ph idx="1" type="body"/>
          </p:nvPr>
        </p:nvSpPr>
        <p:spPr>
          <a:xfrm>
            <a:off x="677333" y="1587641"/>
            <a:ext cx="9109800" cy="44538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1000"/>
              </a:spcBef>
              <a:spcAft>
                <a:spcPts val="0"/>
              </a:spcAft>
              <a:buSzPts val="1920"/>
              <a:buChar char="►"/>
            </a:pPr>
            <a:r>
              <a:rPr lang="en-US" sz="2400"/>
              <a:t>How many countries - 6</a:t>
            </a:r>
            <a:endParaRPr sz="2400"/>
          </a:p>
          <a:p>
            <a:pPr indent="-355600" lvl="1" marL="914400" rtl="0" algn="l">
              <a:lnSpc>
                <a:spcPct val="100000"/>
              </a:lnSpc>
              <a:spcBef>
                <a:spcPts val="0"/>
              </a:spcBef>
              <a:spcAft>
                <a:spcPts val="0"/>
              </a:spcAft>
              <a:buSzPts val="2000"/>
              <a:buChar char="►"/>
            </a:pPr>
            <a:r>
              <a:rPr lang="en-US" sz="2000"/>
              <a:t>Bulgaria</a:t>
            </a:r>
            <a:endParaRPr sz="2000"/>
          </a:p>
          <a:p>
            <a:pPr indent="-355600" lvl="1" marL="914400" rtl="0" algn="l">
              <a:lnSpc>
                <a:spcPct val="100000"/>
              </a:lnSpc>
              <a:spcBef>
                <a:spcPts val="0"/>
              </a:spcBef>
              <a:spcAft>
                <a:spcPts val="0"/>
              </a:spcAft>
              <a:buSzPts val="2000"/>
              <a:buChar char="►"/>
            </a:pPr>
            <a:r>
              <a:rPr lang="en-US" sz="2000"/>
              <a:t>Romania</a:t>
            </a:r>
            <a:endParaRPr sz="2000"/>
          </a:p>
          <a:p>
            <a:pPr indent="-355600" lvl="1" marL="914400" rtl="0" algn="l">
              <a:lnSpc>
                <a:spcPct val="100000"/>
              </a:lnSpc>
              <a:spcBef>
                <a:spcPts val="0"/>
              </a:spcBef>
              <a:spcAft>
                <a:spcPts val="0"/>
              </a:spcAft>
              <a:buSzPts val="2000"/>
              <a:buChar char="►"/>
            </a:pPr>
            <a:r>
              <a:rPr lang="en-US" sz="2000"/>
              <a:t>Ukraine</a:t>
            </a:r>
            <a:endParaRPr sz="2000"/>
          </a:p>
          <a:p>
            <a:pPr indent="-355600" lvl="1" marL="914400" rtl="0" algn="l">
              <a:lnSpc>
                <a:spcPct val="100000"/>
              </a:lnSpc>
              <a:spcBef>
                <a:spcPts val="0"/>
              </a:spcBef>
              <a:spcAft>
                <a:spcPts val="0"/>
              </a:spcAft>
              <a:buSzPts val="2000"/>
              <a:buChar char="►"/>
            </a:pPr>
            <a:r>
              <a:rPr lang="en-US" sz="2000"/>
              <a:t>Greece</a:t>
            </a:r>
            <a:endParaRPr sz="2000"/>
          </a:p>
          <a:p>
            <a:pPr indent="-355600" lvl="1" marL="914400" rtl="0" algn="l">
              <a:lnSpc>
                <a:spcPct val="100000"/>
              </a:lnSpc>
              <a:spcBef>
                <a:spcPts val="0"/>
              </a:spcBef>
              <a:spcAft>
                <a:spcPts val="0"/>
              </a:spcAft>
              <a:buSzPts val="2000"/>
              <a:buChar char="►"/>
            </a:pPr>
            <a:r>
              <a:rPr lang="en-US" sz="2000"/>
              <a:t>Turkiye</a:t>
            </a:r>
            <a:endParaRPr sz="2000"/>
          </a:p>
          <a:p>
            <a:pPr indent="-355600" lvl="1" marL="914400" rtl="0" algn="l">
              <a:lnSpc>
                <a:spcPct val="100000"/>
              </a:lnSpc>
              <a:spcBef>
                <a:spcPts val="0"/>
              </a:spcBef>
              <a:spcAft>
                <a:spcPts val="0"/>
              </a:spcAft>
              <a:buSzPts val="2000"/>
              <a:buChar char="►"/>
            </a:pPr>
            <a:r>
              <a:rPr lang="en-US" sz="2000"/>
              <a:t>Germany</a:t>
            </a:r>
            <a:endParaRPr sz="2000"/>
          </a:p>
          <a:p>
            <a:pPr indent="-342900" lvl="0" marL="342900" rtl="0" algn="l">
              <a:lnSpc>
                <a:spcPct val="100000"/>
              </a:lnSpc>
              <a:spcBef>
                <a:spcPts val="1000"/>
              </a:spcBef>
              <a:spcAft>
                <a:spcPts val="0"/>
              </a:spcAft>
              <a:buSzPts val="1920"/>
              <a:buChar char="►"/>
            </a:pPr>
            <a:r>
              <a:rPr lang="en-US" sz="2400"/>
              <a:t>How many participants per country – 7 participants + 1 group leader</a:t>
            </a:r>
            <a:endParaRPr sz="2400"/>
          </a:p>
          <a:p>
            <a:pPr indent="-373380" lvl="0" marL="342900" rtl="0" algn="l">
              <a:lnSpc>
                <a:spcPct val="100000"/>
              </a:lnSpc>
              <a:spcBef>
                <a:spcPts val="1000"/>
              </a:spcBef>
              <a:spcAft>
                <a:spcPts val="0"/>
              </a:spcAft>
              <a:buSzPts val="2400"/>
              <a:buChar char="►"/>
            </a:pPr>
            <a:r>
              <a:rPr lang="en-US" sz="2400"/>
              <a:t>50 % of which with fewer opportunities - geographic, economic, social barriers, etc.</a:t>
            </a:r>
            <a:endParaRPr sz="2400"/>
          </a:p>
        </p:txBody>
      </p:sp>
      <p:pic>
        <p:nvPicPr>
          <p:cNvPr id="159" name="Google Shape;159;g2a4d2e0174b_0_7"/>
          <p:cNvPicPr preferRelativeResize="0"/>
          <p:nvPr/>
        </p:nvPicPr>
        <p:blipFill rotWithShape="1">
          <a:blip r:embed="rId3">
            <a:alphaModFix/>
          </a:blip>
          <a:srcRect b="0" l="0" r="0" t="0"/>
          <a:stretch/>
        </p:blipFill>
        <p:spPr>
          <a:xfrm>
            <a:off x="10982226" y="5708281"/>
            <a:ext cx="1209773" cy="120977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
          <p:cNvSpPr txBox="1"/>
          <p:nvPr>
            <p:ph type="title"/>
          </p:nvPr>
        </p:nvSpPr>
        <p:spPr>
          <a:xfrm>
            <a:off x="677334" y="1354318"/>
            <a:ext cx="8596668" cy="13208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000"/>
              <a:buFont typeface="Trebuchet MS"/>
              <a:buNone/>
            </a:pPr>
            <a:r>
              <a:rPr lang="en-US" sz="4000"/>
              <a:t>Mission</a:t>
            </a:r>
            <a:endParaRPr/>
          </a:p>
        </p:txBody>
      </p:sp>
      <p:sp>
        <p:nvSpPr>
          <p:cNvPr id="165" name="Google Shape;165;p3"/>
          <p:cNvSpPr txBox="1"/>
          <p:nvPr>
            <p:ph idx="1" type="body"/>
          </p:nvPr>
        </p:nvSpPr>
        <p:spPr>
          <a:xfrm>
            <a:off x="677334" y="3176833"/>
            <a:ext cx="8596668" cy="2864529"/>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2240"/>
              <a:buNone/>
            </a:pPr>
            <a:r>
              <a:rPr lang="en-US" sz="2800"/>
              <a:t>Building a society of young people who know how to work with information and data, how to navigate in the information space and how to effectively present data!</a:t>
            </a:r>
            <a:endParaRPr/>
          </a:p>
          <a:p>
            <a:pPr indent="0" lvl="0" marL="0" rtl="0" algn="ctr">
              <a:lnSpc>
                <a:spcPct val="100000"/>
              </a:lnSpc>
              <a:spcBef>
                <a:spcPts val="0"/>
              </a:spcBef>
              <a:spcAft>
                <a:spcPts val="0"/>
              </a:spcAft>
              <a:buSzPts val="224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accent1"/>
              </a:buClr>
              <a:buSzPts val="3600"/>
              <a:buFont typeface="Trebuchet MS"/>
              <a:buNone/>
            </a:pPr>
            <a:r>
              <a:rPr lang="en-US"/>
              <a:t>Main goals of the project </a:t>
            </a:r>
            <a:endParaRPr/>
          </a:p>
        </p:txBody>
      </p:sp>
      <p:sp>
        <p:nvSpPr>
          <p:cNvPr id="171" name="Google Shape;171;p4"/>
          <p:cNvSpPr txBox="1"/>
          <p:nvPr>
            <p:ph idx="1" type="body"/>
          </p:nvPr>
        </p:nvSpPr>
        <p:spPr>
          <a:xfrm>
            <a:off x="677334" y="2432115"/>
            <a:ext cx="8596668" cy="3609247"/>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1920"/>
              <a:buChar char="►"/>
            </a:pPr>
            <a:r>
              <a:rPr lang="en-US" sz="2400"/>
              <a:t>To provide usefull information about the topic among the participants</a:t>
            </a:r>
            <a:endParaRPr/>
          </a:p>
          <a:p>
            <a:pPr indent="-342900" lvl="0" marL="342900" rtl="0" algn="l">
              <a:lnSpc>
                <a:spcPct val="100000"/>
              </a:lnSpc>
              <a:spcBef>
                <a:spcPts val="1000"/>
              </a:spcBef>
              <a:spcAft>
                <a:spcPts val="0"/>
              </a:spcAft>
              <a:buSzPts val="1920"/>
              <a:buChar char="►"/>
            </a:pPr>
            <a:r>
              <a:rPr lang="en-US" sz="2400"/>
              <a:t> To provide tools and platforms that will help them to be more information literate</a:t>
            </a:r>
            <a:endParaRPr/>
          </a:p>
          <a:p>
            <a:pPr indent="-342900" lvl="0" marL="342900" rtl="0" algn="l">
              <a:lnSpc>
                <a:spcPct val="100000"/>
              </a:lnSpc>
              <a:spcBef>
                <a:spcPts val="1000"/>
              </a:spcBef>
              <a:spcAft>
                <a:spcPts val="0"/>
              </a:spcAft>
              <a:buSzPts val="1920"/>
              <a:buChar char="►"/>
            </a:pPr>
            <a:r>
              <a:rPr lang="en-US" sz="2400"/>
              <a:t>To create an environment for the exchange of experience and knowledge in the field of information seeking and information presenting</a:t>
            </a:r>
            <a:endParaRPr/>
          </a:p>
        </p:txBody>
      </p:sp>
      <p:pic>
        <p:nvPicPr>
          <p:cNvPr id="172" name="Google Shape;172;p4"/>
          <p:cNvPicPr preferRelativeResize="0"/>
          <p:nvPr/>
        </p:nvPicPr>
        <p:blipFill rotWithShape="1">
          <a:blip r:embed="rId3">
            <a:alphaModFix/>
          </a:blip>
          <a:srcRect b="0" l="0" r="0" t="0"/>
          <a:stretch/>
        </p:blipFill>
        <p:spPr>
          <a:xfrm>
            <a:off x="10991654" y="5717709"/>
            <a:ext cx="1200346" cy="12003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accent1"/>
              </a:buClr>
              <a:buSzPts val="3600"/>
              <a:buFont typeface="Trebuchet MS"/>
              <a:buNone/>
            </a:pPr>
            <a:r>
              <a:rPr lang="en-US"/>
              <a:t>Draft Schedule</a:t>
            </a:r>
            <a:endParaRPr/>
          </a:p>
        </p:txBody>
      </p:sp>
      <p:pic>
        <p:nvPicPr>
          <p:cNvPr id="178" name="Google Shape;178;p5"/>
          <p:cNvPicPr preferRelativeResize="0"/>
          <p:nvPr/>
        </p:nvPicPr>
        <p:blipFill rotWithShape="1">
          <a:blip r:embed="rId3">
            <a:alphaModFix/>
          </a:blip>
          <a:srcRect b="0" l="0" r="0" t="0"/>
          <a:stretch/>
        </p:blipFill>
        <p:spPr>
          <a:xfrm>
            <a:off x="10982226" y="5648231"/>
            <a:ext cx="1209773" cy="1209773"/>
          </a:xfrm>
          <a:prstGeom prst="rect">
            <a:avLst/>
          </a:prstGeom>
          <a:noFill/>
          <a:ln>
            <a:noFill/>
          </a:ln>
        </p:spPr>
      </p:pic>
      <p:sp>
        <p:nvSpPr>
          <p:cNvPr id="179" name="Google Shape;179;p5"/>
          <p:cNvSpPr txBox="1"/>
          <p:nvPr/>
        </p:nvSpPr>
        <p:spPr>
          <a:xfrm>
            <a:off x="756425" y="1930400"/>
            <a:ext cx="83754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uFill>
                  <a:noFill/>
                </a:uFill>
                <a:hlinkClick r:id="rId4"/>
              </a:rPr>
              <a:t>follow the link below.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u="sng">
                <a:solidFill>
                  <a:schemeClr val="hlink"/>
                </a:solidFill>
                <a:hlinkClick r:id="rId5"/>
              </a:rPr>
              <a:t>https://docs.google.com/spreadsheets/d/1GfMyGze2uOJ-BCpupXz7MCv-VAcLsYfR/edit?usp=sharing&amp;ouid=101459747890426114737&amp;rtpof=true&amp;sd=true</a:t>
            </a:r>
            <a:r>
              <a:rPr lang="en-US"/>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accent1"/>
              </a:buClr>
              <a:buSzPts val="3600"/>
              <a:buFont typeface="Trebuchet MS"/>
              <a:buNone/>
            </a:pPr>
            <a:r>
              <a:rPr lang="en-US"/>
              <a:t>Each session will have…</a:t>
            </a:r>
            <a:endParaRPr/>
          </a:p>
        </p:txBody>
      </p:sp>
      <p:sp>
        <p:nvSpPr>
          <p:cNvPr id="185" name="Google Shape;185;p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1920"/>
              <a:buChar char="►"/>
            </a:pPr>
            <a:r>
              <a:rPr lang="en-US" sz="2400"/>
              <a:t>Energizer – 5 – 10 min</a:t>
            </a:r>
            <a:endParaRPr/>
          </a:p>
          <a:p>
            <a:pPr indent="-342900" lvl="0" marL="342900" rtl="0" algn="l">
              <a:lnSpc>
                <a:spcPct val="100000"/>
              </a:lnSpc>
              <a:spcBef>
                <a:spcPts val="1000"/>
              </a:spcBef>
              <a:spcAft>
                <a:spcPts val="0"/>
              </a:spcAft>
              <a:buSzPts val="1920"/>
              <a:buChar char="►"/>
            </a:pPr>
            <a:r>
              <a:rPr lang="en-US" sz="2400"/>
              <a:t>Introduction to the topic or Theory – 20 min</a:t>
            </a:r>
            <a:endParaRPr/>
          </a:p>
          <a:p>
            <a:pPr indent="-342900" lvl="0" marL="342900" rtl="0" algn="l">
              <a:lnSpc>
                <a:spcPct val="100000"/>
              </a:lnSpc>
              <a:spcBef>
                <a:spcPts val="1000"/>
              </a:spcBef>
              <a:spcAft>
                <a:spcPts val="0"/>
              </a:spcAft>
              <a:buSzPts val="1920"/>
              <a:buChar char="►"/>
            </a:pPr>
            <a:r>
              <a:rPr lang="en-US" sz="2400"/>
              <a:t>Main part (discussion, activities) – 50 min</a:t>
            </a:r>
            <a:endParaRPr/>
          </a:p>
          <a:p>
            <a:pPr indent="-342900" lvl="0" marL="342900" rtl="0" algn="l">
              <a:lnSpc>
                <a:spcPct val="100000"/>
              </a:lnSpc>
              <a:spcBef>
                <a:spcPts val="1000"/>
              </a:spcBef>
              <a:spcAft>
                <a:spcPts val="0"/>
              </a:spcAft>
              <a:buSzPts val="1920"/>
              <a:buChar char="►"/>
            </a:pPr>
            <a:r>
              <a:rPr lang="en-US" sz="2400"/>
              <a:t>Conclusion and Q/A – 10 – 15 min</a:t>
            </a:r>
            <a:endParaRPr/>
          </a:p>
        </p:txBody>
      </p:sp>
      <p:pic>
        <p:nvPicPr>
          <p:cNvPr id="186" name="Google Shape;186;p6"/>
          <p:cNvPicPr preferRelativeResize="0"/>
          <p:nvPr/>
        </p:nvPicPr>
        <p:blipFill rotWithShape="1">
          <a:blip r:embed="rId3">
            <a:alphaModFix/>
          </a:blip>
          <a:srcRect b="0" l="0" r="0" t="0"/>
          <a:stretch/>
        </p:blipFill>
        <p:spPr>
          <a:xfrm>
            <a:off x="10982226" y="5648231"/>
            <a:ext cx="1209773" cy="120977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Фасети">
  <a:themeElements>
    <a:clrScheme name="Фасети">
      <a:dk1>
        <a:srgbClr val="000000"/>
      </a:dk1>
      <a:lt1>
        <a:srgbClr val="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2024-01-04T07:27:19Z</dcterms:created>
  <dc:creator>radoslavbogoev31@gmail.com</dc:creator>
</cp:coreProperties>
</file>