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MagicCable Presents: Pragmatic-01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A Step Towards Movement for All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Team &amp; R&amp;D Capabilities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Developer: Certified fitness trainer</a:t>
            </a:r>
          </a:p>
          <a:p>
            <a:pPr/>
            <a:r>
              <a:t>Support: Engineers and designers</a:t>
            </a:r>
          </a:p>
          <a:p>
            <a:pPr/>
            <a:r>
              <a:t>KOSGEB-supported prototyping</a:t>
            </a:r>
          </a:p>
          <a:p>
            <a:pPr/>
            <a:r>
              <a:t>Tested and validated prototype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Milestones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MagicCable brand registered</a:t>
            </a:r>
          </a:p>
          <a:p>
            <a:pPr/>
            <a:r>
              <a:t>Pragmatic-01 model finalized</a:t>
            </a:r>
          </a:p>
          <a:p>
            <a:pPr/>
            <a:r>
              <a:t>KOSGEB grant secured</a:t>
            </a:r>
          </a:p>
          <a:p>
            <a:pPr/>
            <a:r>
              <a:t>Positive feedback from user testing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Goals &amp; Roadmap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Short-term: Sell 100 units, market testing</a:t>
            </a:r>
          </a:p>
          <a:p>
            <a:pPr/>
            <a:r>
              <a:t>Medium-term: Build corporate sales network</a:t>
            </a:r>
          </a:p>
          <a:p>
            <a:pPr/>
            <a:r>
              <a:t>Long-term: Expand to Europe, develop new models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Invitation to Invest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With Pragmatic-01, MagicCable promotes equal exercise opportunities for all.</a:t>
            </a:r>
          </a:p>
          <a:p>
            <a:pPr/>
            <a:r>
              <a:t>Join our movement!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Problem Definition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Modern sedentary lifestyles and limited access to physical activity negatively affect public health.</a:t>
            </a:r>
          </a:p>
          <a:p>
            <a:pPr/>
            <a:r>
              <a:t>Access to exercise is especially challenging for people with disabilities, the elderly, and disadvantaged groups.</a:t>
            </a:r>
          </a:p>
          <a:p>
            <a:pPr/>
            <a:r>
              <a:t>Standard equipment often fails to meet their needs.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Solution: Pragmatic-01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Pragmatic-01 enables equal access to exercise for individuals with different physical abilities.</a:t>
            </a:r>
          </a:p>
          <a:p>
            <a:pPr/>
            <a:r>
              <a:t>Can be used while standing, seated, or in a wheelchair.</a:t>
            </a:r>
          </a:p>
          <a:p>
            <a:pPr/>
            <a:r>
              <a:t>Wall-mounted or portable versions available.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Technical &amp; Functional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Dual-direction pedal system usable by hands or feet</a:t>
            </a:r>
          </a:p>
          <a:p>
            <a:pPr/>
            <a:r>
              <a:t>Adjustable resistance springs</a:t>
            </a:r>
          </a:p>
          <a:p>
            <a:pPr/>
            <a:r>
              <a:t>Suspension strap system</a:t>
            </a:r>
          </a:p>
          <a:p>
            <a:pPr/>
            <a:r>
              <a:t>Adjustable height</a:t>
            </a:r>
          </a:p>
          <a:p>
            <a:pPr/>
            <a:r>
              <a:t>Compact and modular structure</a:t>
            </a:r>
          </a:p>
          <a:p>
            <a:pPr/>
            <a:r>
              <a:t>Suitable for rehabilitation and fitness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Target Users &amp; Application Areas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Physiotherapy centers</a:t>
            </a:r>
          </a:p>
          <a:p>
            <a:pPr/>
            <a:r>
              <a:t>Elderly care homes</a:t>
            </a:r>
          </a:p>
          <a:p>
            <a:pPr/>
            <a:r>
              <a:t>Gyms</a:t>
            </a:r>
          </a:p>
          <a:p>
            <a:pPr/>
            <a:r>
              <a:t>Rehabilitation clinics</a:t>
            </a:r>
          </a:p>
          <a:p>
            <a:pPr/>
            <a:r>
              <a:t>Home users</a:t>
            </a:r>
          </a:p>
          <a:p>
            <a:pPr/>
            <a:r>
              <a:t>Public institutions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Market Potential &amp; Opportunities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High demand in Turkey and Europe</a:t>
            </a:r>
          </a:p>
          <a:p>
            <a:pPr/>
            <a:r>
              <a:t>Ideal for use in social responsibility projects</a:t>
            </a:r>
          </a:p>
          <a:p>
            <a:pPr/>
            <a:r>
              <a:t>Domestic, affordable, and modular alternative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Competitive Advantage &amp; Innovation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Portable and easy to integrate</a:t>
            </a:r>
          </a:p>
          <a:p>
            <a:pPr/>
            <a:r>
              <a:t>Combines fitness and therapeutic use</a:t>
            </a:r>
          </a:p>
          <a:p>
            <a:pPr/>
            <a:r>
              <a:t>Eliminates the need for bulky systems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Revenue Model &amp; Sales Strategy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Direct sales (website, social media)</a:t>
            </a:r>
          </a:p>
          <a:p>
            <a:pPr/>
            <a:r>
              <a:t>Corporate sales and dealerships</a:t>
            </a:r>
          </a:p>
          <a:p>
            <a:pPr/>
            <a:r>
              <a:t>EU projects and publicly funded programs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Investment &amp; Use of Funds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Initial production of 100 units: 500,000 TRY</a:t>
            </a:r>
          </a:p>
          <a:p>
            <a:pPr/>
            <a:r>
              <a:t>Promotion, certification, dealership network, and sales channels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