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08" r:id="rId1"/>
  </p:sldMasterIdLst>
  <p:notesMasterIdLst>
    <p:notesMasterId r:id="rId21"/>
  </p:notesMasterIdLst>
  <p:sldIdLst>
    <p:sldId id="256" r:id="rId2"/>
    <p:sldId id="257" r:id="rId3"/>
    <p:sldId id="259" r:id="rId4"/>
    <p:sldId id="260" r:id="rId5"/>
    <p:sldId id="261" r:id="rId6"/>
    <p:sldId id="262" r:id="rId7"/>
    <p:sldId id="285" r:id="rId8"/>
    <p:sldId id="265" r:id="rId9"/>
    <p:sldId id="267" r:id="rId10"/>
    <p:sldId id="268" r:id="rId11"/>
    <p:sldId id="269" r:id="rId12"/>
    <p:sldId id="287" r:id="rId13"/>
    <p:sldId id="270" r:id="rId14"/>
    <p:sldId id="271" r:id="rId15"/>
    <p:sldId id="272" r:id="rId16"/>
    <p:sldId id="286" r:id="rId17"/>
    <p:sldId id="280" r:id="rId18"/>
    <p:sldId id="281" r:id="rId19"/>
    <p:sldId id="278" r:id="rId20"/>
  </p:sldIdLst>
  <p:sldSz cx="9144000" cy="5143500" type="screen16x9"/>
  <p:notesSz cx="7102475" cy="10233025"/>
  <p:embeddedFontLst>
    <p:embeddedFont>
      <p:font typeface="Wingdings 3" panose="05040102010807070707" pitchFamily="18" charset="2"/>
      <p:regular r:id="rId22"/>
    </p:embeddedFont>
    <p:embeddedFont>
      <p:font typeface="Berlin Sans FB" panose="020E0602020502020306" pitchFamily="34" charset="0"/>
      <p:regular r:id="rId23"/>
      <p:bold r:id="rId24"/>
    </p:embeddedFont>
    <p:embeddedFont>
      <p:font typeface="Century Gothic" panose="020B0502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Abadi" panose="020B0604020202020204" charset="0"/>
      <p:regular r:id="rId33"/>
    </p:embeddedFont>
    <p:embeddedFont>
      <p:font typeface="Abel" panose="020B0604020202020204" charset="0"/>
      <p:regular r:id="rId34"/>
    </p:embeddedFont>
    <p:embeddedFont>
      <p:font typeface="Megrim" panose="02000603000000000000" pitchFamily="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10B6CA-351C-4C24-B6C8-DFAE8B521D32}">
  <a:tblStyle styleId="{5010B6CA-351C-4C24-B6C8-DFAE8B521D3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9.svg"/><Relationship Id="rId1" Type="http://schemas.openxmlformats.org/officeDocument/2006/relationships/image" Target="../media/image12.png"/><Relationship Id="rId6"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1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75.svg"/><Relationship Id="rId2" Type="http://schemas.openxmlformats.org/officeDocument/2006/relationships/image" Target="../media/image66.svg"/><Relationship Id="rId1" Type="http://schemas.openxmlformats.org/officeDocument/2006/relationships/image" Target="../media/image41.png"/><Relationship Id="rId6" Type="http://schemas.openxmlformats.org/officeDocument/2006/relationships/image" Target="../media/image70.svg"/><Relationship Id="rId11" Type="http://schemas.openxmlformats.org/officeDocument/2006/relationships/image" Target="../media/image17.png"/><Relationship Id="rId5" Type="http://schemas.openxmlformats.org/officeDocument/2006/relationships/image" Target="../media/image43.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45.png"/></Relationships>
</file>

<file path=ppt/diagrams/_rels/data12.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78.svg"/><Relationship Id="rId1" Type="http://schemas.openxmlformats.org/officeDocument/2006/relationships/image" Target="../media/image47.png"/><Relationship Id="rId6" Type="http://schemas.openxmlformats.org/officeDocument/2006/relationships/image" Target="../media/image82.svg"/><Relationship Id="rId5" Type="http://schemas.openxmlformats.org/officeDocument/2006/relationships/image" Target="../media/image49.png"/><Relationship Id="rId4" Type="http://schemas.openxmlformats.org/officeDocument/2006/relationships/image" Target="../media/image80.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7.png"/><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27.png"/><Relationship Id="rId17" Type="http://schemas.openxmlformats.org/officeDocument/2006/relationships/image" Target="../media/image43.svg"/><Relationship Id="rId2" Type="http://schemas.openxmlformats.org/officeDocument/2006/relationships/image" Target="../media/image22.png"/><Relationship Id="rId16" Type="http://schemas.openxmlformats.org/officeDocument/2006/relationships/image" Target="../media/image29.png"/><Relationship Id="rId1" Type="http://schemas.openxmlformats.org/officeDocument/2006/relationships/hyperlink" Target="mailto:hku.seminar.project@gmail.com" TargetMode="External"/><Relationship Id="rId6" Type="http://schemas.openxmlformats.org/officeDocument/2006/relationships/image" Target="../media/image24.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35.svg"/><Relationship Id="rId14" Type="http://schemas.openxmlformats.org/officeDocument/2006/relationships/image" Target="../media/image28.png"/></Relationships>
</file>

<file path=ppt/diagrams/_rels/data6.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52.svg"/><Relationship Id="rId2" Type="http://schemas.openxmlformats.org/officeDocument/2006/relationships/hyperlink" Target="http://www.mfa.gov.tr/visa-information-for-foreigners.en.mfa" TargetMode="External"/><Relationship Id="rId1" Type="http://schemas.openxmlformats.org/officeDocument/2006/relationships/hyperlink" Target="https://www.evisa.gov.tr/en/" TargetMode="External"/><Relationship Id="rId6" Type="http://schemas.openxmlformats.org/officeDocument/2006/relationships/image" Target="../media/image47.sv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50.svg"/><Relationship Id="rId4" Type="http://schemas.openxmlformats.org/officeDocument/2006/relationships/image" Target="../media/image45.svg"/><Relationship Id="rId9" Type="http://schemas.openxmlformats.org/officeDocument/2006/relationships/image" Target="../media/image20.png"/><Relationship Id="rId14" Type="http://schemas.openxmlformats.org/officeDocument/2006/relationships/image" Target="../media/image54.svg"/></Relationships>
</file>

<file path=ppt/diagrams/_rels/data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56.svg"/><Relationship Id="rId1" Type="http://schemas.openxmlformats.org/officeDocument/2006/relationships/image" Target="../media/image35.png"/><Relationship Id="rId6" Type="http://schemas.openxmlformats.org/officeDocument/2006/relationships/image" Target="../media/image60.svg"/><Relationship Id="rId5" Type="http://schemas.openxmlformats.org/officeDocument/2006/relationships/image" Target="../media/image37.png"/><Relationship Id="rId4" Type="http://schemas.openxmlformats.org/officeDocument/2006/relationships/image" Target="../media/image58.svg"/></Relationships>
</file>

<file path=ppt/diagrams/_rels/data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56.svg"/><Relationship Id="rId1" Type="http://schemas.openxmlformats.org/officeDocument/2006/relationships/image" Target="../media/image35.png"/><Relationship Id="rId6" Type="http://schemas.openxmlformats.org/officeDocument/2006/relationships/image" Target="../media/image60.svg"/><Relationship Id="rId5" Type="http://schemas.openxmlformats.org/officeDocument/2006/relationships/image" Target="../media/image37.png"/><Relationship Id="rId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9.svg"/><Relationship Id="rId1" Type="http://schemas.openxmlformats.org/officeDocument/2006/relationships/image" Target="../media/image12.png"/><Relationship Id="rId6"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75.svg"/><Relationship Id="rId2" Type="http://schemas.openxmlformats.org/officeDocument/2006/relationships/image" Target="../media/image66.svg"/><Relationship Id="rId1" Type="http://schemas.openxmlformats.org/officeDocument/2006/relationships/image" Target="../media/image41.png"/><Relationship Id="rId6" Type="http://schemas.openxmlformats.org/officeDocument/2006/relationships/image" Target="../media/image70.svg"/><Relationship Id="rId11" Type="http://schemas.openxmlformats.org/officeDocument/2006/relationships/image" Target="../media/image17.png"/><Relationship Id="rId5" Type="http://schemas.openxmlformats.org/officeDocument/2006/relationships/image" Target="../media/image43.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45.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78.svg"/><Relationship Id="rId1" Type="http://schemas.openxmlformats.org/officeDocument/2006/relationships/image" Target="../media/image47.png"/><Relationship Id="rId6" Type="http://schemas.openxmlformats.org/officeDocument/2006/relationships/image" Target="../media/image82.svg"/><Relationship Id="rId5" Type="http://schemas.openxmlformats.org/officeDocument/2006/relationships/image" Target="../media/image49.png"/><Relationship Id="rId4" Type="http://schemas.openxmlformats.org/officeDocument/2006/relationships/image" Target="../media/image8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7.png"/><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hyperlink" Target="mailto:hku.seminar.project@gmail.com" TargetMode="External"/><Relationship Id="rId13" Type="http://schemas.openxmlformats.org/officeDocument/2006/relationships/image" Target="../media/image27.png"/><Relationship Id="rId18" Type="http://schemas.openxmlformats.org/officeDocument/2006/relationships/image" Target="../media/image43.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7.svg"/><Relationship Id="rId17" Type="http://schemas.openxmlformats.org/officeDocument/2006/relationships/image" Target="../media/image29.png"/><Relationship Id="rId16" Type="http://schemas.openxmlformats.org/officeDocument/2006/relationships/image" Target="../media/image41.svg"/><Relationship Id="rId1" Type="http://schemas.openxmlformats.org/officeDocument/2006/relationships/image" Target="../media/image22.png"/><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31.svg"/><Relationship Id="rId15" Type="http://schemas.openxmlformats.org/officeDocument/2006/relationships/image" Target="../media/image28.png"/><Relationship Id="rId10" Type="http://schemas.openxmlformats.org/officeDocument/2006/relationships/image" Target="../media/image35.svg"/><Relationship Id="rId4" Type="http://schemas.openxmlformats.org/officeDocument/2006/relationships/image" Target="../media/image23.png"/><Relationship Id="rId9" Type="http://schemas.openxmlformats.org/officeDocument/2006/relationships/image" Target="../media/image25.png"/><Relationship Id="rId1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2.svg"/><Relationship Id="rId7" Type="http://schemas.openxmlformats.org/officeDocument/2006/relationships/image" Target="../media/image32.png"/><Relationship Id="rId12" Type="http://schemas.openxmlformats.org/officeDocument/2006/relationships/image" Target="../media/image33.png"/><Relationship Id="rId16" Type="http://schemas.openxmlformats.org/officeDocument/2006/relationships/hyperlink" Target="http://www.mfa.gov.tr/visa-information-for-foreigners.en.mfa" TargetMode="External"/><Relationship Id="rId1" Type="http://schemas.openxmlformats.org/officeDocument/2006/relationships/image" Target="../media/image30.png"/><Relationship Id="rId6" Type="http://schemas.openxmlformats.org/officeDocument/2006/relationships/image" Target="../media/image47.svg"/><Relationship Id="rId11" Type="http://schemas.openxmlformats.org/officeDocument/2006/relationships/image" Target="../media/image50.svg"/><Relationship Id="rId5" Type="http://schemas.openxmlformats.org/officeDocument/2006/relationships/image" Target="../media/image31.png"/><Relationship Id="rId15" Type="http://schemas.openxmlformats.org/officeDocument/2006/relationships/image" Target="../media/image54.svg"/><Relationship Id="rId10" Type="http://schemas.openxmlformats.org/officeDocument/2006/relationships/image" Target="../media/image20.png"/><Relationship Id="rId4" Type="http://schemas.openxmlformats.org/officeDocument/2006/relationships/image" Target="../media/image45.svg"/><Relationship Id="rId9" Type="http://schemas.openxmlformats.org/officeDocument/2006/relationships/hyperlink" Target="https://www.evisa.gov.tr/en/" TargetMode="External"/><Relationship Id="rId14" Type="http://schemas.openxmlformats.org/officeDocument/2006/relationships/image" Target="../media/image3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56.svg"/><Relationship Id="rId1" Type="http://schemas.openxmlformats.org/officeDocument/2006/relationships/image" Target="../media/image35.png"/><Relationship Id="rId6" Type="http://schemas.openxmlformats.org/officeDocument/2006/relationships/image" Target="../media/image60.svg"/><Relationship Id="rId5" Type="http://schemas.openxmlformats.org/officeDocument/2006/relationships/image" Target="../media/image37.png"/><Relationship Id="rId4" Type="http://schemas.openxmlformats.org/officeDocument/2006/relationships/image" Target="../media/image5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56.svg"/><Relationship Id="rId1" Type="http://schemas.openxmlformats.org/officeDocument/2006/relationships/image" Target="../media/image35.png"/><Relationship Id="rId6" Type="http://schemas.openxmlformats.org/officeDocument/2006/relationships/image" Target="../media/image60.svg"/><Relationship Id="rId5" Type="http://schemas.openxmlformats.org/officeDocument/2006/relationships/image" Target="../media/image37.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F2049-D2C5-48D9-AC7F-97B342B987D6}" type="doc">
      <dgm:prSet loTypeId="urn:microsoft.com/office/officeart/2018/5/layout/IconLeafLabelList" loCatId="icon" qsTypeId="urn:microsoft.com/office/officeart/2005/8/quickstyle/simple1" qsCatId="simple" csTypeId="urn:microsoft.com/office/officeart/2018/5/colors/Iconchunking_neutralicon_colorful5" csCatId="colorful" phldr="1"/>
      <dgm:spPr/>
    </dgm:pt>
    <dgm:pt modelId="{CB07FAB8-3250-4635-B34F-7AABDBF336EB}">
      <dgm:prSet phldrT="[Metin]" custT="1"/>
      <dgm:spPr/>
      <dgm:t>
        <a:bodyPr/>
        <a:lstStyle/>
        <a:p>
          <a:pPr>
            <a:defRPr cap="all"/>
          </a:pPr>
          <a:r>
            <a:rPr lang="tr-TR" sz="1400" dirty="0" smtClean="0">
              <a:solidFill>
                <a:schemeClr val="tx1"/>
              </a:solidFill>
              <a:latin typeface="Abel" panose="020B0604020202020204" charset="0"/>
            </a:rPr>
            <a:t>PREPARATION</a:t>
          </a:r>
          <a:endParaRPr lang="tr-TR" sz="1400" dirty="0">
            <a:solidFill>
              <a:schemeClr val="tx1"/>
            </a:solidFill>
            <a:latin typeface="Abel" panose="020B0604020202020204" charset="0"/>
          </a:endParaRPr>
        </a:p>
      </dgm:t>
    </dgm:pt>
    <dgm:pt modelId="{EF1C8EBE-FC82-448E-958F-BBF9EFAB42C3}" type="parTrans" cxnId="{4667FAD9-9BB2-47C4-8DD6-5CDC7CBD9536}">
      <dgm:prSet/>
      <dgm:spPr/>
      <dgm:t>
        <a:bodyPr/>
        <a:lstStyle/>
        <a:p>
          <a:endParaRPr lang="tr-TR" sz="1400">
            <a:solidFill>
              <a:schemeClr val="bg1"/>
            </a:solidFill>
          </a:endParaRPr>
        </a:p>
      </dgm:t>
    </dgm:pt>
    <dgm:pt modelId="{68A66C0C-BA06-4AFB-A7C5-967DC0750088}" type="sibTrans" cxnId="{4667FAD9-9BB2-47C4-8DD6-5CDC7CBD9536}">
      <dgm:prSet/>
      <dgm:spPr/>
      <dgm:t>
        <a:bodyPr/>
        <a:lstStyle/>
        <a:p>
          <a:endParaRPr lang="tr-TR" sz="1400">
            <a:solidFill>
              <a:schemeClr val="bg1"/>
            </a:solidFill>
          </a:endParaRPr>
        </a:p>
      </dgm:t>
    </dgm:pt>
    <dgm:pt modelId="{607A053A-FA2E-43C0-B748-A2CE3A77AAB6}">
      <dgm:prSet phldrT="[Metin]" custT="1"/>
      <dgm:spPr/>
      <dgm:t>
        <a:bodyPr/>
        <a:lstStyle/>
        <a:p>
          <a:pPr>
            <a:defRPr cap="all"/>
          </a:pPr>
          <a:r>
            <a:rPr lang="tr-TR" sz="1400" dirty="0" smtClean="0">
              <a:solidFill>
                <a:schemeClr val="tx1"/>
              </a:solidFill>
              <a:latin typeface="Abel" panose="020B0604020202020204" charset="0"/>
            </a:rPr>
            <a:t>IMPLEMENTATION</a:t>
          </a:r>
        </a:p>
        <a:p>
          <a:pPr>
            <a:defRPr cap="all"/>
          </a:pPr>
          <a:endParaRPr lang="tr-TR" sz="1400" dirty="0">
            <a:solidFill>
              <a:schemeClr val="bg1"/>
            </a:solidFill>
            <a:latin typeface="Abel" panose="020B0604020202020204" charset="0"/>
          </a:endParaRPr>
        </a:p>
      </dgm:t>
    </dgm:pt>
    <dgm:pt modelId="{9A70E66B-A7D9-4507-8630-406B6FFD9CE9}" type="parTrans" cxnId="{2A83E1F0-0A62-4979-8560-DC46D97BCC93}">
      <dgm:prSet/>
      <dgm:spPr/>
      <dgm:t>
        <a:bodyPr/>
        <a:lstStyle/>
        <a:p>
          <a:endParaRPr lang="tr-TR" sz="1400">
            <a:solidFill>
              <a:schemeClr val="bg1"/>
            </a:solidFill>
          </a:endParaRPr>
        </a:p>
      </dgm:t>
    </dgm:pt>
    <dgm:pt modelId="{A7B459AD-258F-4601-A8CD-9AB2585ED40D}" type="sibTrans" cxnId="{2A83E1F0-0A62-4979-8560-DC46D97BCC93}">
      <dgm:prSet/>
      <dgm:spPr/>
      <dgm:t>
        <a:bodyPr/>
        <a:lstStyle/>
        <a:p>
          <a:endParaRPr lang="tr-TR" sz="1400">
            <a:solidFill>
              <a:schemeClr val="bg1"/>
            </a:solidFill>
          </a:endParaRPr>
        </a:p>
      </dgm:t>
    </dgm:pt>
    <dgm:pt modelId="{EA0B7C4B-B1C6-41B5-95B5-D591CFD902CB}">
      <dgm:prSet phldrT="[Metin]" custT="1"/>
      <dgm:spPr/>
      <dgm:t>
        <a:bodyPr/>
        <a:lstStyle/>
        <a:p>
          <a:pPr>
            <a:defRPr cap="all"/>
          </a:pPr>
          <a:r>
            <a:rPr lang="tr-TR" sz="1400" dirty="0">
              <a:solidFill>
                <a:schemeClr val="tx1"/>
              </a:solidFill>
              <a:latin typeface="Abel" panose="020B0604020202020204" charset="0"/>
            </a:rPr>
            <a:t>FOLLOW </a:t>
          </a:r>
          <a:r>
            <a:rPr lang="tr-TR" sz="1400" dirty="0" smtClean="0">
              <a:solidFill>
                <a:schemeClr val="tx1"/>
              </a:solidFill>
              <a:latin typeface="Abel" panose="020B0604020202020204" charset="0"/>
            </a:rPr>
            <a:t>UP</a:t>
          </a:r>
          <a:endParaRPr lang="tr-TR" sz="1400" dirty="0">
            <a:solidFill>
              <a:schemeClr val="tx1"/>
            </a:solidFill>
            <a:latin typeface="Abel" panose="020B0604020202020204" charset="0"/>
          </a:endParaRPr>
        </a:p>
      </dgm:t>
    </dgm:pt>
    <dgm:pt modelId="{77CFD79A-8E93-4459-8BB3-EA1E2210753E}" type="parTrans" cxnId="{A11134D3-DFA7-4B86-869C-0AC3356D8D73}">
      <dgm:prSet/>
      <dgm:spPr/>
      <dgm:t>
        <a:bodyPr/>
        <a:lstStyle/>
        <a:p>
          <a:endParaRPr lang="tr-TR" sz="1400">
            <a:solidFill>
              <a:schemeClr val="bg1"/>
            </a:solidFill>
          </a:endParaRPr>
        </a:p>
      </dgm:t>
    </dgm:pt>
    <dgm:pt modelId="{C0E162A1-5A2C-4F64-85FA-0E2AC2CE9AAB}" type="sibTrans" cxnId="{A11134D3-DFA7-4B86-869C-0AC3356D8D73}">
      <dgm:prSet/>
      <dgm:spPr/>
      <dgm:t>
        <a:bodyPr/>
        <a:lstStyle/>
        <a:p>
          <a:endParaRPr lang="tr-TR" sz="1400">
            <a:solidFill>
              <a:schemeClr val="bg1"/>
            </a:solidFill>
          </a:endParaRPr>
        </a:p>
      </dgm:t>
    </dgm:pt>
    <dgm:pt modelId="{8FF9F3D2-0500-400B-9C48-06DCEEBF00EF}">
      <dgm:prSet phldrT="[Metin]" custT="1"/>
      <dgm:spPr/>
      <dgm:t>
        <a:bodyPr/>
        <a:lstStyle/>
        <a:p>
          <a:pPr>
            <a:defRPr cap="all"/>
          </a:pPr>
          <a:r>
            <a:rPr lang="tr-TR" sz="1400" dirty="0" smtClean="0">
              <a:solidFill>
                <a:schemeClr val="tx1"/>
              </a:solidFill>
              <a:latin typeface="Abel" panose="020B0604020202020204" charset="0"/>
            </a:rPr>
            <a:t>DISSEMINATION</a:t>
          </a:r>
          <a:endParaRPr lang="tr-TR" sz="1400" dirty="0">
            <a:solidFill>
              <a:schemeClr val="tx1"/>
            </a:solidFill>
            <a:latin typeface="Abel" panose="020B0604020202020204" charset="0"/>
          </a:endParaRPr>
        </a:p>
      </dgm:t>
    </dgm:pt>
    <dgm:pt modelId="{1310061D-645D-4558-A9F9-8CD63CA6BC0E}" type="parTrans" cxnId="{E96465E3-A809-4B0A-8F04-24716D17AA5E}">
      <dgm:prSet/>
      <dgm:spPr/>
      <dgm:t>
        <a:bodyPr/>
        <a:lstStyle/>
        <a:p>
          <a:endParaRPr lang="tr-TR" sz="1400">
            <a:solidFill>
              <a:schemeClr val="bg1"/>
            </a:solidFill>
          </a:endParaRPr>
        </a:p>
      </dgm:t>
    </dgm:pt>
    <dgm:pt modelId="{E1253856-F67C-4444-911C-E45AEBFA94E2}" type="sibTrans" cxnId="{E96465E3-A809-4B0A-8F04-24716D17AA5E}">
      <dgm:prSet/>
      <dgm:spPr/>
      <dgm:t>
        <a:bodyPr/>
        <a:lstStyle/>
        <a:p>
          <a:endParaRPr lang="tr-TR" sz="1400">
            <a:solidFill>
              <a:schemeClr val="bg1"/>
            </a:solidFill>
          </a:endParaRPr>
        </a:p>
      </dgm:t>
    </dgm:pt>
    <dgm:pt modelId="{EB3AD622-B5A4-4E2C-B00D-C548E00E8757}">
      <dgm:prSet phldrT="[Metin]" custT="1"/>
      <dgm:spPr/>
      <dgm:t>
        <a:bodyPr/>
        <a:lstStyle/>
        <a:p>
          <a:pPr>
            <a:defRPr cap="all"/>
          </a:pPr>
          <a:r>
            <a:rPr lang="tr-TR" sz="1400" dirty="0" smtClean="0">
              <a:solidFill>
                <a:schemeClr val="tx1"/>
              </a:solidFill>
              <a:latin typeface="Abel" panose="020B0604020202020204" charset="0"/>
            </a:rPr>
            <a:t>REPORTING</a:t>
          </a:r>
          <a:endParaRPr lang="tr-TR" sz="1400" dirty="0">
            <a:solidFill>
              <a:schemeClr val="tx1"/>
            </a:solidFill>
            <a:latin typeface="Abel" panose="020B0604020202020204" charset="0"/>
          </a:endParaRPr>
        </a:p>
      </dgm:t>
    </dgm:pt>
    <dgm:pt modelId="{8B1F16DC-5A03-46B7-B91F-1D66CD0AED8F}" type="parTrans" cxnId="{D57E7637-2FA1-4FB4-8355-8C927899E8A9}">
      <dgm:prSet/>
      <dgm:spPr/>
      <dgm:t>
        <a:bodyPr/>
        <a:lstStyle/>
        <a:p>
          <a:endParaRPr lang="tr-TR" sz="1400">
            <a:solidFill>
              <a:schemeClr val="bg1"/>
            </a:solidFill>
          </a:endParaRPr>
        </a:p>
      </dgm:t>
    </dgm:pt>
    <dgm:pt modelId="{BAF4F849-C667-48F1-B455-0903F5F30622}" type="sibTrans" cxnId="{D57E7637-2FA1-4FB4-8355-8C927899E8A9}">
      <dgm:prSet/>
      <dgm:spPr/>
      <dgm:t>
        <a:bodyPr/>
        <a:lstStyle/>
        <a:p>
          <a:endParaRPr lang="tr-TR" sz="1400">
            <a:solidFill>
              <a:schemeClr val="bg1"/>
            </a:solidFill>
          </a:endParaRPr>
        </a:p>
      </dgm:t>
    </dgm:pt>
    <dgm:pt modelId="{3D7F1FE2-91B3-4838-89C4-788A58C23411}" type="pres">
      <dgm:prSet presAssocID="{96CF2049-D2C5-48D9-AC7F-97B342B987D6}" presName="root" presStyleCnt="0">
        <dgm:presLayoutVars>
          <dgm:dir/>
          <dgm:resizeHandles val="exact"/>
        </dgm:presLayoutVars>
      </dgm:prSet>
      <dgm:spPr/>
    </dgm:pt>
    <dgm:pt modelId="{59BF5180-7F38-4174-BDBB-6B33283CEE9F}" type="pres">
      <dgm:prSet presAssocID="{CB07FAB8-3250-4635-B34F-7AABDBF336EB}" presName="compNode" presStyleCnt="0"/>
      <dgm:spPr/>
    </dgm:pt>
    <dgm:pt modelId="{8D9F78C4-C45B-47F5-BB7C-953678094EA4}" type="pres">
      <dgm:prSet presAssocID="{CB07FAB8-3250-4635-B34F-7AABDBF336EB}" presName="iconBgRect" presStyleLbl="bgShp" presStyleIdx="0" presStyleCnt="5"/>
      <dgm:spPr>
        <a:prstGeom prst="round2DiagRect">
          <a:avLst>
            <a:gd name="adj1" fmla="val 29727"/>
            <a:gd name="adj2" fmla="val 0"/>
          </a:avLst>
        </a:prstGeom>
      </dgm:spPr>
    </dgm:pt>
    <dgm:pt modelId="{1DE61780-E43E-47AF-96CF-2C781FCB2525}" type="pres">
      <dgm:prSet presAssocID="{CB07FAB8-3250-4635-B34F-7AABDBF336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9F1EC97-E00D-4C98-897B-08B5A8BA0351}" type="pres">
      <dgm:prSet presAssocID="{CB07FAB8-3250-4635-B34F-7AABDBF336EB}" presName="spaceRect" presStyleCnt="0"/>
      <dgm:spPr/>
    </dgm:pt>
    <dgm:pt modelId="{926B1D8D-CA80-4792-82FD-C0262160C836}" type="pres">
      <dgm:prSet presAssocID="{CB07FAB8-3250-4635-B34F-7AABDBF336EB}" presName="textRect" presStyleLbl="revTx" presStyleIdx="0" presStyleCnt="5">
        <dgm:presLayoutVars>
          <dgm:chMax val="1"/>
          <dgm:chPref val="1"/>
        </dgm:presLayoutVars>
      </dgm:prSet>
      <dgm:spPr/>
      <dgm:t>
        <a:bodyPr/>
        <a:lstStyle/>
        <a:p>
          <a:endParaRPr lang="tr-TR"/>
        </a:p>
      </dgm:t>
    </dgm:pt>
    <dgm:pt modelId="{8E69A7AE-7DB4-4A73-B60E-F779271B1391}" type="pres">
      <dgm:prSet presAssocID="{68A66C0C-BA06-4AFB-A7C5-967DC0750088}" presName="sibTrans" presStyleCnt="0"/>
      <dgm:spPr/>
    </dgm:pt>
    <dgm:pt modelId="{A63E4AF3-275B-442C-87D5-8845CA4A9D6C}" type="pres">
      <dgm:prSet presAssocID="{607A053A-FA2E-43C0-B748-A2CE3A77AAB6}" presName="compNode" presStyleCnt="0"/>
      <dgm:spPr/>
    </dgm:pt>
    <dgm:pt modelId="{99392063-132C-412D-9A7B-864F8ACE480A}" type="pres">
      <dgm:prSet presAssocID="{607A053A-FA2E-43C0-B748-A2CE3A77AAB6}" presName="iconBgRect" presStyleLbl="bgShp" presStyleIdx="1" presStyleCnt="5"/>
      <dgm:spPr>
        <a:prstGeom prst="round2DiagRect">
          <a:avLst>
            <a:gd name="adj1" fmla="val 29727"/>
            <a:gd name="adj2" fmla="val 0"/>
          </a:avLst>
        </a:prstGeom>
      </dgm:spPr>
    </dgm:pt>
    <dgm:pt modelId="{FC32C88B-68D9-4B36-95AB-DA404A25D77E}" type="pres">
      <dgm:prSet presAssocID="{607A053A-FA2E-43C0-B748-A2CE3A77AAB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A1D9048D-6811-4F00-B96F-F522F314C293}" type="pres">
      <dgm:prSet presAssocID="{607A053A-FA2E-43C0-B748-A2CE3A77AAB6}" presName="spaceRect" presStyleCnt="0"/>
      <dgm:spPr/>
    </dgm:pt>
    <dgm:pt modelId="{BCFC5866-7AC0-438B-B4FA-F27852DB067F}" type="pres">
      <dgm:prSet presAssocID="{607A053A-FA2E-43C0-B748-A2CE3A77AAB6}" presName="textRect" presStyleLbl="revTx" presStyleIdx="1" presStyleCnt="5">
        <dgm:presLayoutVars>
          <dgm:chMax val="1"/>
          <dgm:chPref val="1"/>
        </dgm:presLayoutVars>
      </dgm:prSet>
      <dgm:spPr/>
      <dgm:t>
        <a:bodyPr/>
        <a:lstStyle/>
        <a:p>
          <a:endParaRPr lang="tr-TR"/>
        </a:p>
      </dgm:t>
    </dgm:pt>
    <dgm:pt modelId="{7CF907BD-A9AE-463F-BED4-65657611BED2}" type="pres">
      <dgm:prSet presAssocID="{A7B459AD-258F-4601-A8CD-9AB2585ED40D}" presName="sibTrans" presStyleCnt="0"/>
      <dgm:spPr/>
    </dgm:pt>
    <dgm:pt modelId="{1B142167-D43D-4881-A434-AFBAC0091BED}" type="pres">
      <dgm:prSet presAssocID="{EA0B7C4B-B1C6-41B5-95B5-D591CFD902CB}" presName="compNode" presStyleCnt="0"/>
      <dgm:spPr/>
    </dgm:pt>
    <dgm:pt modelId="{60484691-3074-4230-BE1E-86CA2E1DD41B}" type="pres">
      <dgm:prSet presAssocID="{EA0B7C4B-B1C6-41B5-95B5-D591CFD902CB}" presName="iconBgRect" presStyleLbl="bgShp" presStyleIdx="2" presStyleCnt="5"/>
      <dgm:spPr>
        <a:prstGeom prst="round2DiagRect">
          <a:avLst>
            <a:gd name="adj1" fmla="val 29727"/>
            <a:gd name="adj2" fmla="val 0"/>
          </a:avLst>
        </a:prstGeom>
      </dgm:spPr>
    </dgm:pt>
    <dgm:pt modelId="{EACECBD8-DAB8-43A2-8FF4-D1EEA6885578}" type="pres">
      <dgm:prSet presAssocID="{EA0B7C4B-B1C6-41B5-95B5-D591CFD902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print"/>
        </a:ext>
      </dgm:extLst>
    </dgm:pt>
    <dgm:pt modelId="{CCD281E9-8793-4481-B0F9-DFB9583906CA}" type="pres">
      <dgm:prSet presAssocID="{EA0B7C4B-B1C6-41B5-95B5-D591CFD902CB}" presName="spaceRect" presStyleCnt="0"/>
      <dgm:spPr/>
    </dgm:pt>
    <dgm:pt modelId="{0F5AD5C3-56BE-4715-9938-01EA9FA739E4}" type="pres">
      <dgm:prSet presAssocID="{EA0B7C4B-B1C6-41B5-95B5-D591CFD902CB}" presName="textRect" presStyleLbl="revTx" presStyleIdx="2" presStyleCnt="5">
        <dgm:presLayoutVars>
          <dgm:chMax val="1"/>
          <dgm:chPref val="1"/>
        </dgm:presLayoutVars>
      </dgm:prSet>
      <dgm:spPr/>
      <dgm:t>
        <a:bodyPr/>
        <a:lstStyle/>
        <a:p>
          <a:endParaRPr lang="tr-TR"/>
        </a:p>
      </dgm:t>
    </dgm:pt>
    <dgm:pt modelId="{9F41B145-E1D9-4B94-876D-527D42F01D3B}" type="pres">
      <dgm:prSet presAssocID="{C0E162A1-5A2C-4F64-85FA-0E2AC2CE9AAB}" presName="sibTrans" presStyleCnt="0"/>
      <dgm:spPr/>
    </dgm:pt>
    <dgm:pt modelId="{8EAB03C0-1FFE-4B54-8EE6-107D059980FC}" type="pres">
      <dgm:prSet presAssocID="{8FF9F3D2-0500-400B-9C48-06DCEEBF00EF}" presName="compNode" presStyleCnt="0"/>
      <dgm:spPr/>
    </dgm:pt>
    <dgm:pt modelId="{2A9C1D9E-8FD7-4C62-B16E-201A94BA4771}" type="pres">
      <dgm:prSet presAssocID="{8FF9F3D2-0500-400B-9C48-06DCEEBF00EF}" presName="iconBgRect" presStyleLbl="bgShp" presStyleIdx="3" presStyleCnt="5"/>
      <dgm:spPr>
        <a:prstGeom prst="round2DiagRect">
          <a:avLst>
            <a:gd name="adj1" fmla="val 29727"/>
            <a:gd name="adj2" fmla="val 0"/>
          </a:avLst>
        </a:prstGeom>
      </dgm:spPr>
    </dgm:pt>
    <dgm:pt modelId="{549F7AEA-F955-4F1C-B109-9DD2946992E6}" type="pres">
      <dgm:prSet presAssocID="{8FF9F3D2-0500-400B-9C48-06DCEEBF00E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9C8AEAC0-61FB-458F-8144-749F0A76F6C5}" type="pres">
      <dgm:prSet presAssocID="{8FF9F3D2-0500-400B-9C48-06DCEEBF00EF}" presName="spaceRect" presStyleCnt="0"/>
      <dgm:spPr/>
    </dgm:pt>
    <dgm:pt modelId="{04E9838A-0BF0-422E-BC09-6274784417A1}" type="pres">
      <dgm:prSet presAssocID="{8FF9F3D2-0500-400B-9C48-06DCEEBF00EF}" presName="textRect" presStyleLbl="revTx" presStyleIdx="3" presStyleCnt="5">
        <dgm:presLayoutVars>
          <dgm:chMax val="1"/>
          <dgm:chPref val="1"/>
        </dgm:presLayoutVars>
      </dgm:prSet>
      <dgm:spPr/>
      <dgm:t>
        <a:bodyPr/>
        <a:lstStyle/>
        <a:p>
          <a:endParaRPr lang="tr-TR"/>
        </a:p>
      </dgm:t>
    </dgm:pt>
    <dgm:pt modelId="{97DC0649-0090-4B76-A02C-1A20121F6835}" type="pres">
      <dgm:prSet presAssocID="{E1253856-F67C-4444-911C-E45AEBFA94E2}" presName="sibTrans" presStyleCnt="0"/>
      <dgm:spPr/>
    </dgm:pt>
    <dgm:pt modelId="{3A20B0CF-1089-44E3-9672-DB88CC5EDAE6}" type="pres">
      <dgm:prSet presAssocID="{EB3AD622-B5A4-4E2C-B00D-C548E00E8757}" presName="compNode" presStyleCnt="0"/>
      <dgm:spPr/>
    </dgm:pt>
    <dgm:pt modelId="{EC36B96E-D622-46D1-9B6E-E6621172AC23}" type="pres">
      <dgm:prSet presAssocID="{EB3AD622-B5A4-4E2C-B00D-C548E00E8757}" presName="iconBgRect" presStyleLbl="bgShp" presStyleIdx="4" presStyleCnt="5"/>
      <dgm:spPr>
        <a:prstGeom prst="round2DiagRect">
          <a:avLst>
            <a:gd name="adj1" fmla="val 29727"/>
            <a:gd name="adj2" fmla="val 0"/>
          </a:avLst>
        </a:prstGeom>
      </dgm:spPr>
    </dgm:pt>
    <dgm:pt modelId="{A1C280B4-B768-45B7-B055-7DEE208DB042}" type="pres">
      <dgm:prSet presAssocID="{EB3AD622-B5A4-4E2C-B00D-C548E00E875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DFC750F2-D69F-48B6-B310-4C7AE7FABEC2}" type="pres">
      <dgm:prSet presAssocID="{EB3AD622-B5A4-4E2C-B00D-C548E00E8757}" presName="spaceRect" presStyleCnt="0"/>
      <dgm:spPr/>
    </dgm:pt>
    <dgm:pt modelId="{ECD569C2-2182-476D-B202-AF54711FA070}" type="pres">
      <dgm:prSet presAssocID="{EB3AD622-B5A4-4E2C-B00D-C548E00E8757}" presName="textRect" presStyleLbl="revTx" presStyleIdx="4" presStyleCnt="5">
        <dgm:presLayoutVars>
          <dgm:chMax val="1"/>
          <dgm:chPref val="1"/>
        </dgm:presLayoutVars>
      </dgm:prSet>
      <dgm:spPr/>
      <dgm:t>
        <a:bodyPr/>
        <a:lstStyle/>
        <a:p>
          <a:endParaRPr lang="tr-TR"/>
        </a:p>
      </dgm:t>
    </dgm:pt>
  </dgm:ptLst>
  <dgm:cxnLst>
    <dgm:cxn modelId="{A11134D3-DFA7-4B86-869C-0AC3356D8D73}" srcId="{96CF2049-D2C5-48D9-AC7F-97B342B987D6}" destId="{EA0B7C4B-B1C6-41B5-95B5-D591CFD902CB}" srcOrd="2" destOrd="0" parTransId="{77CFD79A-8E93-4459-8BB3-EA1E2210753E}" sibTransId="{C0E162A1-5A2C-4F64-85FA-0E2AC2CE9AAB}"/>
    <dgm:cxn modelId="{1ACFBF79-713D-4390-AAA5-B22053FDF24A}" type="presOf" srcId="{96CF2049-D2C5-48D9-AC7F-97B342B987D6}" destId="{3D7F1FE2-91B3-4838-89C4-788A58C23411}" srcOrd="0" destOrd="0" presId="urn:microsoft.com/office/officeart/2018/5/layout/IconLeafLabelList"/>
    <dgm:cxn modelId="{04D0F78D-1DD0-4B6F-8195-EE0A353E2D36}" type="presOf" srcId="{CB07FAB8-3250-4635-B34F-7AABDBF336EB}" destId="{926B1D8D-CA80-4792-82FD-C0262160C836}" srcOrd="0" destOrd="0" presId="urn:microsoft.com/office/officeart/2018/5/layout/IconLeafLabelList"/>
    <dgm:cxn modelId="{2A83E1F0-0A62-4979-8560-DC46D97BCC93}" srcId="{96CF2049-D2C5-48D9-AC7F-97B342B987D6}" destId="{607A053A-FA2E-43C0-B748-A2CE3A77AAB6}" srcOrd="1" destOrd="0" parTransId="{9A70E66B-A7D9-4507-8630-406B6FFD9CE9}" sibTransId="{A7B459AD-258F-4601-A8CD-9AB2585ED40D}"/>
    <dgm:cxn modelId="{E96465E3-A809-4B0A-8F04-24716D17AA5E}" srcId="{96CF2049-D2C5-48D9-AC7F-97B342B987D6}" destId="{8FF9F3D2-0500-400B-9C48-06DCEEBF00EF}" srcOrd="3" destOrd="0" parTransId="{1310061D-645D-4558-A9F9-8CD63CA6BC0E}" sibTransId="{E1253856-F67C-4444-911C-E45AEBFA94E2}"/>
    <dgm:cxn modelId="{03438C11-BA88-403D-9D92-14683AD3E014}" type="presOf" srcId="{EB3AD622-B5A4-4E2C-B00D-C548E00E8757}" destId="{ECD569C2-2182-476D-B202-AF54711FA070}" srcOrd="0" destOrd="0" presId="urn:microsoft.com/office/officeart/2018/5/layout/IconLeafLabelList"/>
    <dgm:cxn modelId="{D1B40A39-96F4-4FB3-B77C-0EF9F497E434}" type="presOf" srcId="{607A053A-FA2E-43C0-B748-A2CE3A77AAB6}" destId="{BCFC5866-7AC0-438B-B4FA-F27852DB067F}" srcOrd="0" destOrd="0" presId="urn:microsoft.com/office/officeart/2018/5/layout/IconLeafLabelList"/>
    <dgm:cxn modelId="{D57E7637-2FA1-4FB4-8355-8C927899E8A9}" srcId="{96CF2049-D2C5-48D9-AC7F-97B342B987D6}" destId="{EB3AD622-B5A4-4E2C-B00D-C548E00E8757}" srcOrd="4" destOrd="0" parTransId="{8B1F16DC-5A03-46B7-B91F-1D66CD0AED8F}" sibTransId="{BAF4F849-C667-48F1-B455-0903F5F30622}"/>
    <dgm:cxn modelId="{E115A597-63F6-4A77-B46C-1C559DBBF00A}" type="presOf" srcId="{8FF9F3D2-0500-400B-9C48-06DCEEBF00EF}" destId="{04E9838A-0BF0-422E-BC09-6274784417A1}" srcOrd="0" destOrd="0" presId="urn:microsoft.com/office/officeart/2018/5/layout/IconLeafLabelList"/>
    <dgm:cxn modelId="{6429F301-AA4D-4857-8E58-3C35BECF4C31}" type="presOf" srcId="{EA0B7C4B-B1C6-41B5-95B5-D591CFD902CB}" destId="{0F5AD5C3-56BE-4715-9938-01EA9FA739E4}" srcOrd="0" destOrd="0" presId="urn:microsoft.com/office/officeart/2018/5/layout/IconLeafLabelList"/>
    <dgm:cxn modelId="{4667FAD9-9BB2-47C4-8DD6-5CDC7CBD9536}" srcId="{96CF2049-D2C5-48D9-AC7F-97B342B987D6}" destId="{CB07FAB8-3250-4635-B34F-7AABDBF336EB}" srcOrd="0" destOrd="0" parTransId="{EF1C8EBE-FC82-448E-958F-BBF9EFAB42C3}" sibTransId="{68A66C0C-BA06-4AFB-A7C5-967DC0750088}"/>
    <dgm:cxn modelId="{7746380D-3002-413C-92DA-E14515017FE6}" type="presParOf" srcId="{3D7F1FE2-91B3-4838-89C4-788A58C23411}" destId="{59BF5180-7F38-4174-BDBB-6B33283CEE9F}" srcOrd="0" destOrd="0" presId="urn:microsoft.com/office/officeart/2018/5/layout/IconLeafLabelList"/>
    <dgm:cxn modelId="{BFFBDF13-BD1F-4BBF-8E8C-8797B709DF5F}" type="presParOf" srcId="{59BF5180-7F38-4174-BDBB-6B33283CEE9F}" destId="{8D9F78C4-C45B-47F5-BB7C-953678094EA4}" srcOrd="0" destOrd="0" presId="urn:microsoft.com/office/officeart/2018/5/layout/IconLeafLabelList"/>
    <dgm:cxn modelId="{BDB6FD14-D625-4531-AD26-F0DA05A28244}" type="presParOf" srcId="{59BF5180-7F38-4174-BDBB-6B33283CEE9F}" destId="{1DE61780-E43E-47AF-96CF-2C781FCB2525}" srcOrd="1" destOrd="0" presId="urn:microsoft.com/office/officeart/2018/5/layout/IconLeafLabelList"/>
    <dgm:cxn modelId="{B7975F04-8C56-4BB8-B5CC-5342456EF8FB}" type="presParOf" srcId="{59BF5180-7F38-4174-BDBB-6B33283CEE9F}" destId="{89F1EC97-E00D-4C98-897B-08B5A8BA0351}" srcOrd="2" destOrd="0" presId="urn:microsoft.com/office/officeart/2018/5/layout/IconLeafLabelList"/>
    <dgm:cxn modelId="{30155068-5900-4767-AFF1-A067A6D2F67C}" type="presParOf" srcId="{59BF5180-7F38-4174-BDBB-6B33283CEE9F}" destId="{926B1D8D-CA80-4792-82FD-C0262160C836}" srcOrd="3" destOrd="0" presId="urn:microsoft.com/office/officeart/2018/5/layout/IconLeafLabelList"/>
    <dgm:cxn modelId="{B2988235-4F8C-4E85-A488-C2694D06A25F}" type="presParOf" srcId="{3D7F1FE2-91B3-4838-89C4-788A58C23411}" destId="{8E69A7AE-7DB4-4A73-B60E-F779271B1391}" srcOrd="1" destOrd="0" presId="urn:microsoft.com/office/officeart/2018/5/layout/IconLeafLabelList"/>
    <dgm:cxn modelId="{B52F35B0-B87A-4A45-BC28-B8B05BC836B1}" type="presParOf" srcId="{3D7F1FE2-91B3-4838-89C4-788A58C23411}" destId="{A63E4AF3-275B-442C-87D5-8845CA4A9D6C}" srcOrd="2" destOrd="0" presId="urn:microsoft.com/office/officeart/2018/5/layout/IconLeafLabelList"/>
    <dgm:cxn modelId="{F8EA9ABD-4BE4-4E68-8B9F-98B6121634CF}" type="presParOf" srcId="{A63E4AF3-275B-442C-87D5-8845CA4A9D6C}" destId="{99392063-132C-412D-9A7B-864F8ACE480A}" srcOrd="0" destOrd="0" presId="urn:microsoft.com/office/officeart/2018/5/layout/IconLeafLabelList"/>
    <dgm:cxn modelId="{8FC68ADF-3DDF-486B-B092-6CC05E3A838A}" type="presParOf" srcId="{A63E4AF3-275B-442C-87D5-8845CA4A9D6C}" destId="{FC32C88B-68D9-4B36-95AB-DA404A25D77E}" srcOrd="1" destOrd="0" presId="urn:microsoft.com/office/officeart/2018/5/layout/IconLeafLabelList"/>
    <dgm:cxn modelId="{4C6EDA4D-15E8-432E-A141-8F0A640E8834}" type="presParOf" srcId="{A63E4AF3-275B-442C-87D5-8845CA4A9D6C}" destId="{A1D9048D-6811-4F00-B96F-F522F314C293}" srcOrd="2" destOrd="0" presId="urn:microsoft.com/office/officeart/2018/5/layout/IconLeafLabelList"/>
    <dgm:cxn modelId="{CD4C0735-3DA7-487D-8C96-D67B13F679FB}" type="presParOf" srcId="{A63E4AF3-275B-442C-87D5-8845CA4A9D6C}" destId="{BCFC5866-7AC0-438B-B4FA-F27852DB067F}" srcOrd="3" destOrd="0" presId="urn:microsoft.com/office/officeart/2018/5/layout/IconLeafLabelList"/>
    <dgm:cxn modelId="{13714E5B-B4F1-4488-BFB8-832B2A432C6D}" type="presParOf" srcId="{3D7F1FE2-91B3-4838-89C4-788A58C23411}" destId="{7CF907BD-A9AE-463F-BED4-65657611BED2}" srcOrd="3" destOrd="0" presId="urn:microsoft.com/office/officeart/2018/5/layout/IconLeafLabelList"/>
    <dgm:cxn modelId="{0A991289-3E59-494D-B7B8-D0E090C477F1}" type="presParOf" srcId="{3D7F1FE2-91B3-4838-89C4-788A58C23411}" destId="{1B142167-D43D-4881-A434-AFBAC0091BED}" srcOrd="4" destOrd="0" presId="urn:microsoft.com/office/officeart/2018/5/layout/IconLeafLabelList"/>
    <dgm:cxn modelId="{9ACE2C53-D792-458E-A7E9-6B919A2D4C26}" type="presParOf" srcId="{1B142167-D43D-4881-A434-AFBAC0091BED}" destId="{60484691-3074-4230-BE1E-86CA2E1DD41B}" srcOrd="0" destOrd="0" presId="urn:microsoft.com/office/officeart/2018/5/layout/IconLeafLabelList"/>
    <dgm:cxn modelId="{E72E5196-CBFF-47C4-BDB2-CCA25B343F04}" type="presParOf" srcId="{1B142167-D43D-4881-A434-AFBAC0091BED}" destId="{EACECBD8-DAB8-43A2-8FF4-D1EEA6885578}" srcOrd="1" destOrd="0" presId="urn:microsoft.com/office/officeart/2018/5/layout/IconLeafLabelList"/>
    <dgm:cxn modelId="{EABAAB81-2394-434B-A720-E12AE64B3B51}" type="presParOf" srcId="{1B142167-D43D-4881-A434-AFBAC0091BED}" destId="{CCD281E9-8793-4481-B0F9-DFB9583906CA}" srcOrd="2" destOrd="0" presId="urn:microsoft.com/office/officeart/2018/5/layout/IconLeafLabelList"/>
    <dgm:cxn modelId="{E7140E7F-866B-4C43-B7AF-55DE0CAF8CB9}" type="presParOf" srcId="{1B142167-D43D-4881-A434-AFBAC0091BED}" destId="{0F5AD5C3-56BE-4715-9938-01EA9FA739E4}" srcOrd="3" destOrd="0" presId="urn:microsoft.com/office/officeart/2018/5/layout/IconLeafLabelList"/>
    <dgm:cxn modelId="{FF14F4D6-CC98-411F-AFC5-D12A3638FCC9}" type="presParOf" srcId="{3D7F1FE2-91B3-4838-89C4-788A58C23411}" destId="{9F41B145-E1D9-4B94-876D-527D42F01D3B}" srcOrd="5" destOrd="0" presId="urn:microsoft.com/office/officeart/2018/5/layout/IconLeafLabelList"/>
    <dgm:cxn modelId="{CE628F2F-AEEF-4373-9D2D-98848C174886}" type="presParOf" srcId="{3D7F1FE2-91B3-4838-89C4-788A58C23411}" destId="{8EAB03C0-1FFE-4B54-8EE6-107D059980FC}" srcOrd="6" destOrd="0" presId="urn:microsoft.com/office/officeart/2018/5/layout/IconLeafLabelList"/>
    <dgm:cxn modelId="{8C484337-9B57-460C-A37A-739E259DEFFD}" type="presParOf" srcId="{8EAB03C0-1FFE-4B54-8EE6-107D059980FC}" destId="{2A9C1D9E-8FD7-4C62-B16E-201A94BA4771}" srcOrd="0" destOrd="0" presId="urn:microsoft.com/office/officeart/2018/5/layout/IconLeafLabelList"/>
    <dgm:cxn modelId="{6DD08996-0DBE-4260-A334-EA3D9AF389C4}" type="presParOf" srcId="{8EAB03C0-1FFE-4B54-8EE6-107D059980FC}" destId="{549F7AEA-F955-4F1C-B109-9DD2946992E6}" srcOrd="1" destOrd="0" presId="urn:microsoft.com/office/officeart/2018/5/layout/IconLeafLabelList"/>
    <dgm:cxn modelId="{DE042385-7F89-4C2B-99C0-4FF0DCF020A0}" type="presParOf" srcId="{8EAB03C0-1FFE-4B54-8EE6-107D059980FC}" destId="{9C8AEAC0-61FB-458F-8144-749F0A76F6C5}" srcOrd="2" destOrd="0" presId="urn:microsoft.com/office/officeart/2018/5/layout/IconLeafLabelList"/>
    <dgm:cxn modelId="{AA412EDE-AA13-461F-8C19-2997CAB338F6}" type="presParOf" srcId="{8EAB03C0-1FFE-4B54-8EE6-107D059980FC}" destId="{04E9838A-0BF0-422E-BC09-6274784417A1}" srcOrd="3" destOrd="0" presId="urn:microsoft.com/office/officeart/2018/5/layout/IconLeafLabelList"/>
    <dgm:cxn modelId="{3FD3FB1B-1EBD-4991-827B-753D66C7487F}" type="presParOf" srcId="{3D7F1FE2-91B3-4838-89C4-788A58C23411}" destId="{97DC0649-0090-4B76-A02C-1A20121F6835}" srcOrd="7" destOrd="0" presId="urn:microsoft.com/office/officeart/2018/5/layout/IconLeafLabelList"/>
    <dgm:cxn modelId="{E02DE267-AE79-4D7A-9F5F-AA95698DEA81}" type="presParOf" srcId="{3D7F1FE2-91B3-4838-89C4-788A58C23411}" destId="{3A20B0CF-1089-44E3-9672-DB88CC5EDAE6}" srcOrd="8" destOrd="0" presId="urn:microsoft.com/office/officeart/2018/5/layout/IconLeafLabelList"/>
    <dgm:cxn modelId="{B394C695-D38F-40C3-B9EF-559D12DD7B35}" type="presParOf" srcId="{3A20B0CF-1089-44E3-9672-DB88CC5EDAE6}" destId="{EC36B96E-D622-46D1-9B6E-E6621172AC23}" srcOrd="0" destOrd="0" presId="urn:microsoft.com/office/officeart/2018/5/layout/IconLeafLabelList"/>
    <dgm:cxn modelId="{679371DC-85BE-46CD-AFEC-35BAF1ECAA55}" type="presParOf" srcId="{3A20B0CF-1089-44E3-9672-DB88CC5EDAE6}" destId="{A1C280B4-B768-45B7-B055-7DEE208DB042}" srcOrd="1" destOrd="0" presId="urn:microsoft.com/office/officeart/2018/5/layout/IconLeafLabelList"/>
    <dgm:cxn modelId="{83547813-5E57-467D-98EC-56EB2F5C58F5}" type="presParOf" srcId="{3A20B0CF-1089-44E3-9672-DB88CC5EDAE6}" destId="{DFC750F2-D69F-48B6-B310-4C7AE7FABEC2}" srcOrd="2" destOrd="0" presId="urn:microsoft.com/office/officeart/2018/5/layout/IconLeafLabelList"/>
    <dgm:cxn modelId="{4F3E7671-A3F1-424A-90E6-AE964CC766D4}" type="presParOf" srcId="{3A20B0CF-1089-44E3-9672-DB88CC5EDAE6}" destId="{ECD569C2-2182-476D-B202-AF54711FA07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5F79BD-3D81-4749-9D25-5A6BC9D4D18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4B1DA20-E6AE-4201-8CC0-84983D40D491}">
      <dgm:prSet/>
      <dgm:spPr/>
      <dgm:t>
        <a:bodyPr/>
        <a:lstStyle/>
        <a:p>
          <a:r>
            <a:rPr lang="tr-TR" dirty="0" err="1">
              <a:solidFill>
                <a:schemeClr val="bg1"/>
              </a:solidFill>
              <a:latin typeface="Abel" panose="020B0604020202020204" charset="0"/>
            </a:rPr>
            <a:t>Find</a:t>
          </a:r>
          <a:r>
            <a:rPr lang="tr-TR" dirty="0">
              <a:solidFill>
                <a:schemeClr val="bg1"/>
              </a:solidFill>
              <a:latin typeface="Abel" panose="020B0604020202020204" charset="0"/>
            </a:rPr>
            <a:t> </a:t>
          </a:r>
          <a:r>
            <a:rPr lang="tr-TR" dirty="0" err="1">
              <a:solidFill>
                <a:schemeClr val="bg1"/>
              </a:solidFill>
              <a:latin typeface="Abel" panose="020B0604020202020204" charset="0"/>
            </a:rPr>
            <a:t>cheapest</a:t>
          </a:r>
          <a:r>
            <a:rPr lang="tr-TR" dirty="0">
              <a:solidFill>
                <a:schemeClr val="bg1"/>
              </a:solidFill>
              <a:latin typeface="Abel" panose="020B0604020202020204" charset="0"/>
            </a:rPr>
            <a:t> </a:t>
          </a:r>
          <a:r>
            <a:rPr lang="tr-TR" dirty="0" err="1">
              <a:solidFill>
                <a:schemeClr val="bg1"/>
              </a:solidFill>
              <a:latin typeface="Abel" panose="020B0604020202020204" charset="0"/>
            </a:rPr>
            <a:t>travel</a:t>
          </a:r>
          <a:r>
            <a:rPr lang="tr-TR" dirty="0">
              <a:solidFill>
                <a:schemeClr val="bg1"/>
              </a:solidFill>
              <a:latin typeface="Abel" panose="020B0604020202020204" charset="0"/>
            </a:rPr>
            <a:t> </a:t>
          </a:r>
          <a:r>
            <a:rPr lang="tr-TR" dirty="0" err="1">
              <a:solidFill>
                <a:schemeClr val="bg1"/>
              </a:solidFill>
              <a:latin typeface="Abel" panose="020B0604020202020204" charset="0"/>
            </a:rPr>
            <a:t>option</a:t>
          </a:r>
          <a:r>
            <a:rPr lang="tr-TR" dirty="0">
              <a:solidFill>
                <a:schemeClr val="bg1"/>
              </a:solidFill>
              <a:latin typeface="Abel" panose="020B0604020202020204" charset="0"/>
            </a:rPr>
            <a:t> </a:t>
          </a:r>
          <a:r>
            <a:rPr lang="tr-TR" dirty="0" err="1">
              <a:solidFill>
                <a:schemeClr val="bg1"/>
              </a:solidFill>
              <a:latin typeface="Abel" panose="020B0604020202020204" charset="0"/>
            </a:rPr>
            <a:t>to</a:t>
          </a:r>
          <a:r>
            <a:rPr lang="tr-TR" dirty="0">
              <a:solidFill>
                <a:schemeClr val="bg1"/>
              </a:solidFill>
              <a:latin typeface="Abel" panose="020B0604020202020204" charset="0"/>
            </a:rPr>
            <a:t> </a:t>
          </a:r>
          <a:r>
            <a:rPr lang="tr-TR" dirty="0" smtClean="0">
              <a:solidFill>
                <a:schemeClr val="bg1"/>
              </a:solidFill>
              <a:latin typeface="Abel" panose="020B0604020202020204" charset="0"/>
            </a:rPr>
            <a:t>Gaziantep</a:t>
          </a:r>
          <a:endParaRPr lang="en-US" dirty="0">
            <a:solidFill>
              <a:schemeClr val="bg1"/>
            </a:solidFill>
            <a:latin typeface="Abel" panose="020B0604020202020204" charset="0"/>
          </a:endParaRPr>
        </a:p>
      </dgm:t>
    </dgm:pt>
    <dgm:pt modelId="{0CBC97B4-2742-4B53-A138-D93C615059C9}" type="parTrans" cxnId="{E496E091-1FB3-4A43-BE28-6A68B00930D2}">
      <dgm:prSet/>
      <dgm:spPr/>
      <dgm:t>
        <a:bodyPr/>
        <a:lstStyle/>
        <a:p>
          <a:endParaRPr lang="en-US">
            <a:solidFill>
              <a:schemeClr val="bg1"/>
            </a:solidFill>
            <a:latin typeface="Abel" panose="020B0604020202020204" charset="0"/>
          </a:endParaRPr>
        </a:p>
      </dgm:t>
    </dgm:pt>
    <dgm:pt modelId="{2B803EB4-DFD2-4516-B284-EE6D3E599612}" type="sibTrans" cxnId="{E496E091-1FB3-4A43-BE28-6A68B00930D2}">
      <dgm:prSet/>
      <dgm:spPr/>
      <dgm:t>
        <a:bodyPr/>
        <a:lstStyle/>
        <a:p>
          <a:endParaRPr lang="en-US">
            <a:solidFill>
              <a:schemeClr val="bg1"/>
            </a:solidFill>
            <a:latin typeface="Abel" panose="020B0604020202020204" charset="0"/>
          </a:endParaRPr>
        </a:p>
      </dgm:t>
    </dgm:pt>
    <dgm:pt modelId="{7DB80C68-7AE4-41E9-AB14-647B0A5AC19F}">
      <dgm:prSet/>
      <dgm:spPr/>
      <dgm:t>
        <a:bodyPr/>
        <a:lstStyle/>
        <a:p>
          <a:r>
            <a:rPr lang="tr-TR" dirty="0" err="1">
              <a:solidFill>
                <a:schemeClr val="bg1"/>
              </a:solidFill>
              <a:latin typeface="Abel" panose="020B0604020202020204" charset="0"/>
            </a:rPr>
            <a:t>Get</a:t>
          </a:r>
          <a:r>
            <a:rPr lang="tr-TR" dirty="0">
              <a:solidFill>
                <a:schemeClr val="bg1"/>
              </a:solidFill>
              <a:latin typeface="Abel" panose="020B0604020202020204" charset="0"/>
            </a:rPr>
            <a:t> </a:t>
          </a:r>
          <a:r>
            <a:rPr lang="tr-TR" dirty="0" err="1">
              <a:solidFill>
                <a:schemeClr val="bg1"/>
              </a:solidFill>
              <a:latin typeface="Abel" panose="020B0604020202020204" charset="0"/>
            </a:rPr>
            <a:t>approval</a:t>
          </a:r>
          <a:r>
            <a:rPr lang="tr-TR" dirty="0">
              <a:solidFill>
                <a:schemeClr val="bg1"/>
              </a:solidFill>
              <a:latin typeface="Abel" panose="020B0604020202020204" charset="0"/>
            </a:rPr>
            <a:t> </a:t>
          </a:r>
          <a:r>
            <a:rPr lang="tr-TR" dirty="0" err="1">
              <a:solidFill>
                <a:schemeClr val="bg1"/>
              </a:solidFill>
              <a:latin typeface="Abel" panose="020B0604020202020204" charset="0"/>
            </a:rPr>
            <a:t>from</a:t>
          </a:r>
          <a:r>
            <a:rPr lang="tr-TR" dirty="0">
              <a:solidFill>
                <a:schemeClr val="bg1"/>
              </a:solidFill>
              <a:latin typeface="Abel" panose="020B0604020202020204" charset="0"/>
            </a:rPr>
            <a:t> </a:t>
          </a:r>
          <a:r>
            <a:rPr lang="tr-TR" dirty="0" err="1">
              <a:solidFill>
                <a:schemeClr val="bg1"/>
              </a:solidFill>
              <a:latin typeface="Abel" panose="020B0604020202020204" charset="0"/>
            </a:rPr>
            <a:t>Hosting</a:t>
          </a:r>
          <a:r>
            <a:rPr lang="tr-TR" dirty="0">
              <a:solidFill>
                <a:schemeClr val="bg1"/>
              </a:solidFill>
              <a:latin typeface="Abel" panose="020B0604020202020204" charset="0"/>
            </a:rPr>
            <a:t> </a:t>
          </a:r>
          <a:r>
            <a:rPr lang="tr-TR" dirty="0" err="1">
              <a:solidFill>
                <a:schemeClr val="bg1"/>
              </a:solidFill>
              <a:latin typeface="Abel" panose="020B0604020202020204" charset="0"/>
            </a:rPr>
            <a:t>Organization</a:t>
          </a:r>
          <a:r>
            <a:rPr lang="tr-TR" dirty="0">
              <a:solidFill>
                <a:schemeClr val="bg1"/>
              </a:solidFill>
              <a:latin typeface="Abel" panose="020B0604020202020204" charset="0"/>
            </a:rPr>
            <a:t> </a:t>
          </a:r>
          <a:r>
            <a:rPr lang="tr-TR" dirty="0" err="1">
              <a:solidFill>
                <a:schemeClr val="bg1"/>
              </a:solidFill>
              <a:latin typeface="Abel" panose="020B0604020202020204" charset="0"/>
            </a:rPr>
            <a:t>from</a:t>
          </a:r>
          <a:r>
            <a:rPr lang="tr-TR" dirty="0">
              <a:solidFill>
                <a:schemeClr val="bg1"/>
              </a:solidFill>
              <a:latin typeface="Abel" panose="020B0604020202020204" charset="0"/>
            </a:rPr>
            <a:t> </a:t>
          </a:r>
          <a:r>
            <a:rPr lang="tr-TR" dirty="0" err="1">
              <a:solidFill>
                <a:schemeClr val="bg1"/>
              </a:solidFill>
              <a:latin typeface="Abel" panose="020B0604020202020204" charset="0"/>
            </a:rPr>
            <a:t>Turkey</a:t>
          </a:r>
          <a:endParaRPr lang="en-US" dirty="0">
            <a:solidFill>
              <a:schemeClr val="bg1"/>
            </a:solidFill>
            <a:latin typeface="Abel" panose="020B0604020202020204" charset="0"/>
          </a:endParaRPr>
        </a:p>
      </dgm:t>
    </dgm:pt>
    <dgm:pt modelId="{B62B3A42-D5AC-4FBF-8939-2762945600BD}" type="parTrans" cxnId="{ABEB86D1-9FD5-424C-8081-A0E7DD92737E}">
      <dgm:prSet/>
      <dgm:spPr/>
      <dgm:t>
        <a:bodyPr/>
        <a:lstStyle/>
        <a:p>
          <a:endParaRPr lang="en-US">
            <a:solidFill>
              <a:schemeClr val="bg1"/>
            </a:solidFill>
            <a:latin typeface="Abel" panose="020B0604020202020204" charset="0"/>
          </a:endParaRPr>
        </a:p>
      </dgm:t>
    </dgm:pt>
    <dgm:pt modelId="{2CCFC796-72C8-48CB-9313-BC2B963AB6E3}" type="sibTrans" cxnId="{ABEB86D1-9FD5-424C-8081-A0E7DD92737E}">
      <dgm:prSet/>
      <dgm:spPr/>
      <dgm:t>
        <a:bodyPr/>
        <a:lstStyle/>
        <a:p>
          <a:endParaRPr lang="en-US">
            <a:solidFill>
              <a:schemeClr val="bg1"/>
            </a:solidFill>
            <a:latin typeface="Abel" panose="020B0604020202020204" charset="0"/>
          </a:endParaRPr>
        </a:p>
      </dgm:t>
    </dgm:pt>
    <dgm:pt modelId="{12B4FC24-7F14-4EF8-8662-AF12CCF43B40}">
      <dgm:prSet/>
      <dgm:spPr/>
      <dgm:t>
        <a:bodyPr/>
        <a:lstStyle/>
        <a:p>
          <a:r>
            <a:rPr lang="tr-TR" dirty="0">
              <a:solidFill>
                <a:schemeClr val="bg1"/>
              </a:solidFill>
              <a:latin typeface="Abel" panose="020B0604020202020204" charset="0"/>
            </a:rPr>
            <a:t>Buy </a:t>
          </a:r>
          <a:r>
            <a:rPr lang="tr-TR" dirty="0" err="1">
              <a:solidFill>
                <a:schemeClr val="bg1"/>
              </a:solidFill>
              <a:latin typeface="Abel" panose="020B0604020202020204" charset="0"/>
            </a:rPr>
            <a:t>your</a:t>
          </a:r>
          <a:r>
            <a:rPr lang="tr-TR" dirty="0">
              <a:solidFill>
                <a:schemeClr val="bg1"/>
              </a:solidFill>
              <a:latin typeface="Abel" panose="020B0604020202020204" charset="0"/>
            </a:rPr>
            <a:t> </a:t>
          </a:r>
          <a:r>
            <a:rPr lang="tr-TR" dirty="0" err="1">
              <a:solidFill>
                <a:schemeClr val="bg1"/>
              </a:solidFill>
              <a:latin typeface="Abel" panose="020B0604020202020204" charset="0"/>
            </a:rPr>
            <a:t>tickets</a:t>
          </a:r>
          <a:r>
            <a:rPr lang="tr-TR" dirty="0">
              <a:solidFill>
                <a:schemeClr val="bg1"/>
              </a:solidFill>
              <a:latin typeface="Abel" panose="020B0604020202020204" charset="0"/>
            </a:rPr>
            <a:t> </a:t>
          </a:r>
          <a:r>
            <a:rPr lang="tr-TR" dirty="0" err="1">
              <a:solidFill>
                <a:schemeClr val="bg1"/>
              </a:solidFill>
              <a:latin typeface="Abel" panose="020B0604020202020204" charset="0"/>
            </a:rPr>
            <a:t>before</a:t>
          </a:r>
          <a:r>
            <a:rPr lang="tr-TR" dirty="0">
              <a:solidFill>
                <a:schemeClr val="bg1"/>
              </a:solidFill>
              <a:latin typeface="Abel" panose="020B0604020202020204" charset="0"/>
            </a:rPr>
            <a:t> </a:t>
          </a:r>
          <a:r>
            <a:rPr lang="tr-TR" b="1" dirty="0" smtClean="0">
              <a:solidFill>
                <a:schemeClr val="bg1"/>
              </a:solidFill>
              <a:latin typeface="Abel" panose="020B0604020202020204" charset="0"/>
            </a:rPr>
            <a:t>1 </a:t>
          </a:r>
          <a:r>
            <a:rPr lang="tr-TR" b="1" dirty="0" smtClean="0">
              <a:solidFill>
                <a:schemeClr val="bg1"/>
              </a:solidFill>
              <a:latin typeface="Abel" panose="020B0604020202020204" charset="0"/>
            </a:rPr>
            <a:t>JULY </a:t>
          </a:r>
          <a:r>
            <a:rPr lang="tr-TR" b="1" dirty="0" smtClean="0">
              <a:solidFill>
                <a:schemeClr val="bg1"/>
              </a:solidFill>
              <a:latin typeface="Abel" panose="020B0604020202020204" charset="0"/>
            </a:rPr>
            <a:t>2022</a:t>
          </a:r>
          <a:endParaRPr lang="en-US" b="1" dirty="0">
            <a:solidFill>
              <a:schemeClr val="bg1"/>
            </a:solidFill>
            <a:latin typeface="Abel" panose="020B0604020202020204" charset="0"/>
          </a:endParaRPr>
        </a:p>
      </dgm:t>
    </dgm:pt>
    <dgm:pt modelId="{912E4A63-2548-4764-8177-848710792096}" type="parTrans" cxnId="{2CA5AB5A-C4B1-4690-B732-16646E58E558}">
      <dgm:prSet/>
      <dgm:spPr/>
      <dgm:t>
        <a:bodyPr/>
        <a:lstStyle/>
        <a:p>
          <a:endParaRPr lang="en-US">
            <a:solidFill>
              <a:schemeClr val="bg1"/>
            </a:solidFill>
            <a:latin typeface="Abel" panose="020B0604020202020204" charset="0"/>
          </a:endParaRPr>
        </a:p>
      </dgm:t>
    </dgm:pt>
    <dgm:pt modelId="{1B0CE25B-C814-46FF-B305-0A899B8771D3}" type="sibTrans" cxnId="{2CA5AB5A-C4B1-4690-B732-16646E58E558}">
      <dgm:prSet/>
      <dgm:spPr/>
      <dgm:t>
        <a:bodyPr/>
        <a:lstStyle/>
        <a:p>
          <a:endParaRPr lang="en-US">
            <a:solidFill>
              <a:schemeClr val="bg1"/>
            </a:solidFill>
            <a:latin typeface="Abel" panose="020B0604020202020204" charset="0"/>
          </a:endParaRPr>
        </a:p>
      </dgm:t>
    </dgm:pt>
    <dgm:pt modelId="{F921AAC4-FFC8-4C80-9C2D-79AB8FAE321B}">
      <dgm:prSet/>
      <dgm:spPr/>
      <dgm:t>
        <a:bodyPr/>
        <a:lstStyle/>
        <a:p>
          <a:r>
            <a:rPr lang="tr-TR" dirty="0" err="1">
              <a:solidFill>
                <a:schemeClr val="bg1"/>
              </a:solidFill>
              <a:latin typeface="Abel" panose="020B0604020202020204" charset="0"/>
            </a:rPr>
            <a:t>Send</a:t>
          </a:r>
          <a:r>
            <a:rPr lang="tr-TR" dirty="0">
              <a:solidFill>
                <a:schemeClr val="bg1"/>
              </a:solidFill>
              <a:latin typeface="Abel" panose="020B0604020202020204" charset="0"/>
            </a:rPr>
            <a:t> </a:t>
          </a:r>
          <a:r>
            <a:rPr lang="tr-TR" dirty="0" err="1">
              <a:solidFill>
                <a:schemeClr val="bg1"/>
              </a:solidFill>
              <a:latin typeface="Abel" panose="020B0604020202020204" charset="0"/>
            </a:rPr>
            <a:t>your</a:t>
          </a:r>
          <a:r>
            <a:rPr lang="tr-TR" dirty="0">
              <a:solidFill>
                <a:schemeClr val="bg1"/>
              </a:solidFill>
              <a:latin typeface="Abel" panose="020B0604020202020204" charset="0"/>
            </a:rPr>
            <a:t> </a:t>
          </a:r>
          <a:r>
            <a:rPr lang="tr-TR" dirty="0" err="1">
              <a:solidFill>
                <a:schemeClr val="bg1"/>
              </a:solidFill>
              <a:latin typeface="Abel" panose="020B0604020202020204" charset="0"/>
            </a:rPr>
            <a:t>invoice</a:t>
          </a:r>
          <a:r>
            <a:rPr lang="tr-TR" dirty="0">
              <a:solidFill>
                <a:schemeClr val="bg1"/>
              </a:solidFill>
              <a:latin typeface="Abel" panose="020B0604020202020204" charset="0"/>
            </a:rPr>
            <a:t> </a:t>
          </a:r>
          <a:r>
            <a:rPr lang="tr-TR" dirty="0" err="1">
              <a:solidFill>
                <a:schemeClr val="bg1"/>
              </a:solidFill>
              <a:latin typeface="Abel" panose="020B0604020202020204" charset="0"/>
            </a:rPr>
            <a:t>and</a:t>
          </a:r>
          <a:r>
            <a:rPr lang="tr-TR" dirty="0">
              <a:solidFill>
                <a:schemeClr val="bg1"/>
              </a:solidFill>
              <a:latin typeface="Abel" panose="020B0604020202020204" charset="0"/>
            </a:rPr>
            <a:t> </a:t>
          </a:r>
          <a:r>
            <a:rPr lang="tr-TR" dirty="0" err="1">
              <a:solidFill>
                <a:schemeClr val="bg1"/>
              </a:solidFill>
              <a:latin typeface="Abel" panose="020B0604020202020204" charset="0"/>
            </a:rPr>
            <a:t>electronic</a:t>
          </a:r>
          <a:r>
            <a:rPr lang="tr-TR" dirty="0">
              <a:solidFill>
                <a:schemeClr val="bg1"/>
              </a:solidFill>
              <a:latin typeface="Abel" panose="020B0604020202020204" charset="0"/>
            </a:rPr>
            <a:t> </a:t>
          </a:r>
          <a:r>
            <a:rPr lang="tr-TR" dirty="0" err="1">
              <a:solidFill>
                <a:schemeClr val="bg1"/>
              </a:solidFill>
              <a:latin typeface="Abel" panose="020B0604020202020204" charset="0"/>
            </a:rPr>
            <a:t>tickets</a:t>
          </a:r>
          <a:r>
            <a:rPr lang="tr-TR" dirty="0">
              <a:solidFill>
                <a:schemeClr val="bg1"/>
              </a:solidFill>
              <a:latin typeface="Abel" panose="020B0604020202020204" charset="0"/>
            </a:rPr>
            <a:t> </a:t>
          </a:r>
          <a:r>
            <a:rPr lang="tr-TR" dirty="0" err="1">
              <a:solidFill>
                <a:schemeClr val="bg1"/>
              </a:solidFill>
              <a:latin typeface="Abel" panose="020B0604020202020204" charset="0"/>
            </a:rPr>
            <a:t>to</a:t>
          </a:r>
          <a:r>
            <a:rPr lang="tr-TR" dirty="0">
              <a:solidFill>
                <a:schemeClr val="bg1"/>
              </a:solidFill>
              <a:latin typeface="Abel" panose="020B0604020202020204" charset="0"/>
            </a:rPr>
            <a:t> </a:t>
          </a:r>
          <a:r>
            <a:rPr lang="tr-TR" dirty="0" err="1">
              <a:solidFill>
                <a:schemeClr val="bg1"/>
              </a:solidFill>
              <a:latin typeface="Abel" panose="020B0604020202020204" charset="0"/>
            </a:rPr>
            <a:t>hosting</a:t>
          </a:r>
          <a:r>
            <a:rPr lang="tr-TR" dirty="0">
              <a:solidFill>
                <a:schemeClr val="bg1"/>
              </a:solidFill>
              <a:latin typeface="Abel" panose="020B0604020202020204" charset="0"/>
            </a:rPr>
            <a:t> </a:t>
          </a:r>
          <a:r>
            <a:rPr lang="tr-TR" dirty="0" err="1">
              <a:solidFill>
                <a:schemeClr val="bg1"/>
              </a:solidFill>
              <a:latin typeface="Abel" panose="020B0604020202020204" charset="0"/>
            </a:rPr>
            <a:t>organization</a:t>
          </a:r>
          <a:endParaRPr lang="en-US" dirty="0">
            <a:solidFill>
              <a:schemeClr val="bg1"/>
            </a:solidFill>
            <a:latin typeface="Abel" panose="020B0604020202020204" charset="0"/>
          </a:endParaRPr>
        </a:p>
      </dgm:t>
    </dgm:pt>
    <dgm:pt modelId="{0993207F-2152-4426-8B9D-AD86FCD54F1A}" type="parTrans" cxnId="{DA37E525-473D-43F3-8848-CE97B6DF8254}">
      <dgm:prSet/>
      <dgm:spPr/>
      <dgm:t>
        <a:bodyPr/>
        <a:lstStyle/>
        <a:p>
          <a:endParaRPr lang="en-US">
            <a:solidFill>
              <a:schemeClr val="bg1"/>
            </a:solidFill>
            <a:latin typeface="Abel" panose="020B0604020202020204" charset="0"/>
          </a:endParaRPr>
        </a:p>
      </dgm:t>
    </dgm:pt>
    <dgm:pt modelId="{4E80901B-F1CB-4102-BE3C-9B3FEC33CEEB}" type="sibTrans" cxnId="{DA37E525-473D-43F3-8848-CE97B6DF8254}">
      <dgm:prSet/>
      <dgm:spPr/>
      <dgm:t>
        <a:bodyPr/>
        <a:lstStyle/>
        <a:p>
          <a:endParaRPr lang="en-US">
            <a:solidFill>
              <a:schemeClr val="bg1"/>
            </a:solidFill>
            <a:latin typeface="Abel" panose="020B0604020202020204" charset="0"/>
          </a:endParaRPr>
        </a:p>
      </dgm:t>
    </dgm:pt>
    <dgm:pt modelId="{FA178A63-E393-4F13-9145-FDBEA085C46E}">
      <dgm:prSet/>
      <dgm:spPr/>
      <dgm:t>
        <a:bodyPr/>
        <a:lstStyle/>
        <a:p>
          <a:r>
            <a:rPr lang="tr-TR" dirty="0" err="1">
              <a:solidFill>
                <a:schemeClr val="bg1"/>
              </a:solidFill>
              <a:latin typeface="Abel" panose="020B0604020202020204" charset="0"/>
            </a:rPr>
            <a:t>Provide</a:t>
          </a:r>
          <a:r>
            <a:rPr lang="tr-TR" dirty="0">
              <a:solidFill>
                <a:schemeClr val="bg1"/>
              </a:solidFill>
              <a:latin typeface="Abel" panose="020B0604020202020204" charset="0"/>
            </a:rPr>
            <a:t> </a:t>
          </a:r>
          <a:r>
            <a:rPr lang="tr-TR" dirty="0" err="1">
              <a:solidFill>
                <a:schemeClr val="bg1"/>
              </a:solidFill>
              <a:latin typeface="Abel" panose="020B0604020202020204" charset="0"/>
            </a:rPr>
            <a:t>all</a:t>
          </a:r>
          <a:r>
            <a:rPr lang="tr-TR" dirty="0">
              <a:solidFill>
                <a:schemeClr val="bg1"/>
              </a:solidFill>
              <a:latin typeface="Abel" panose="020B0604020202020204" charset="0"/>
            </a:rPr>
            <a:t> </a:t>
          </a:r>
          <a:r>
            <a:rPr lang="tr-TR" dirty="0" err="1">
              <a:solidFill>
                <a:schemeClr val="bg1"/>
              </a:solidFill>
              <a:latin typeface="Abel" panose="020B0604020202020204" charset="0"/>
            </a:rPr>
            <a:t>documents</a:t>
          </a:r>
          <a:r>
            <a:rPr lang="tr-TR" dirty="0">
              <a:solidFill>
                <a:schemeClr val="bg1"/>
              </a:solidFill>
              <a:latin typeface="Abel" panose="020B0604020202020204" charset="0"/>
            </a:rPr>
            <a:t> in </a:t>
          </a:r>
          <a:r>
            <a:rPr lang="tr-TR" dirty="0" err="1">
              <a:solidFill>
                <a:schemeClr val="bg1"/>
              </a:solidFill>
              <a:latin typeface="Abel" panose="020B0604020202020204" charset="0"/>
            </a:rPr>
            <a:t>original</a:t>
          </a:r>
          <a:r>
            <a:rPr lang="tr-TR" dirty="0">
              <a:solidFill>
                <a:schemeClr val="bg1"/>
              </a:solidFill>
              <a:latin typeface="Abel" panose="020B0604020202020204" charset="0"/>
            </a:rPr>
            <a:t> on spot </a:t>
          </a:r>
          <a:r>
            <a:rPr lang="tr-TR" dirty="0" err="1">
              <a:solidFill>
                <a:schemeClr val="bg1"/>
              </a:solidFill>
              <a:latin typeface="Abel" panose="020B0604020202020204" charset="0"/>
            </a:rPr>
            <a:t>during</a:t>
          </a:r>
          <a:r>
            <a:rPr lang="tr-TR" dirty="0">
              <a:solidFill>
                <a:schemeClr val="bg1"/>
              </a:solidFill>
              <a:latin typeface="Abel" panose="020B0604020202020204" charset="0"/>
            </a:rPr>
            <a:t> </a:t>
          </a:r>
          <a:r>
            <a:rPr lang="tr-TR" dirty="0" err="1">
              <a:solidFill>
                <a:schemeClr val="bg1"/>
              </a:solidFill>
              <a:latin typeface="Abel" panose="020B0604020202020204" charset="0"/>
            </a:rPr>
            <a:t>the</a:t>
          </a:r>
          <a:r>
            <a:rPr lang="tr-TR" dirty="0">
              <a:solidFill>
                <a:schemeClr val="bg1"/>
              </a:solidFill>
              <a:latin typeface="Abel" panose="020B0604020202020204" charset="0"/>
            </a:rPr>
            <a:t> TC in </a:t>
          </a:r>
          <a:r>
            <a:rPr lang="tr-TR" dirty="0" smtClean="0">
              <a:solidFill>
                <a:schemeClr val="bg1"/>
              </a:solidFill>
              <a:latin typeface="Abel" panose="020B0604020202020204" charset="0"/>
            </a:rPr>
            <a:t>Gaziantep</a:t>
          </a:r>
          <a:endParaRPr lang="en-US" dirty="0">
            <a:solidFill>
              <a:schemeClr val="bg1"/>
            </a:solidFill>
            <a:latin typeface="Abel" panose="020B0604020202020204" charset="0"/>
          </a:endParaRPr>
        </a:p>
      </dgm:t>
    </dgm:pt>
    <dgm:pt modelId="{49A42B1C-0909-4850-81BA-046566479356}" type="parTrans" cxnId="{1B5D7C04-958B-44CA-9CF0-5D2C79DBB1DE}">
      <dgm:prSet/>
      <dgm:spPr/>
      <dgm:t>
        <a:bodyPr/>
        <a:lstStyle/>
        <a:p>
          <a:endParaRPr lang="en-US">
            <a:solidFill>
              <a:schemeClr val="bg1"/>
            </a:solidFill>
            <a:latin typeface="Abel" panose="020B0604020202020204" charset="0"/>
          </a:endParaRPr>
        </a:p>
      </dgm:t>
    </dgm:pt>
    <dgm:pt modelId="{DBD6319D-0393-4C90-8DE9-70EEE8EC5F92}" type="sibTrans" cxnId="{1B5D7C04-958B-44CA-9CF0-5D2C79DBB1DE}">
      <dgm:prSet/>
      <dgm:spPr/>
      <dgm:t>
        <a:bodyPr/>
        <a:lstStyle/>
        <a:p>
          <a:endParaRPr lang="en-US">
            <a:solidFill>
              <a:schemeClr val="bg1"/>
            </a:solidFill>
            <a:latin typeface="Abel" panose="020B0604020202020204" charset="0"/>
          </a:endParaRPr>
        </a:p>
      </dgm:t>
    </dgm:pt>
    <dgm:pt modelId="{EED5BDE7-762D-4452-97A1-7CA5AA97766E}">
      <dgm:prSet/>
      <dgm:spPr/>
      <dgm:t>
        <a:bodyPr/>
        <a:lstStyle/>
        <a:p>
          <a:r>
            <a:rPr lang="tr-TR" dirty="0" err="1">
              <a:solidFill>
                <a:schemeClr val="bg1"/>
              </a:solidFill>
              <a:latin typeface="Abel" panose="020B0604020202020204" charset="0"/>
            </a:rPr>
            <a:t>Get</a:t>
          </a:r>
          <a:r>
            <a:rPr lang="tr-TR" dirty="0">
              <a:solidFill>
                <a:schemeClr val="bg1"/>
              </a:solidFill>
              <a:latin typeface="Abel" panose="020B0604020202020204" charset="0"/>
            </a:rPr>
            <a:t> </a:t>
          </a:r>
          <a:r>
            <a:rPr lang="tr-TR" dirty="0" err="1">
              <a:solidFill>
                <a:schemeClr val="bg1"/>
              </a:solidFill>
              <a:latin typeface="Abel" panose="020B0604020202020204" charset="0"/>
            </a:rPr>
            <a:t>your</a:t>
          </a:r>
          <a:r>
            <a:rPr lang="tr-TR" dirty="0">
              <a:solidFill>
                <a:schemeClr val="bg1"/>
              </a:solidFill>
              <a:latin typeface="Abel" panose="020B0604020202020204" charset="0"/>
            </a:rPr>
            <a:t> </a:t>
          </a:r>
          <a:r>
            <a:rPr lang="tr-TR" dirty="0" err="1">
              <a:solidFill>
                <a:schemeClr val="bg1"/>
              </a:solidFill>
              <a:latin typeface="Abel" panose="020B0604020202020204" charset="0"/>
            </a:rPr>
            <a:t>reimbursement</a:t>
          </a:r>
          <a:r>
            <a:rPr lang="tr-TR" dirty="0">
              <a:solidFill>
                <a:schemeClr val="bg1"/>
              </a:solidFill>
              <a:latin typeface="Abel" panose="020B0604020202020204" charset="0"/>
            </a:rPr>
            <a:t> in </a:t>
          </a:r>
          <a:r>
            <a:rPr lang="tr-TR" dirty="0" err="1">
              <a:solidFill>
                <a:schemeClr val="bg1"/>
              </a:solidFill>
              <a:latin typeface="Abel" panose="020B0604020202020204" charset="0"/>
            </a:rPr>
            <a:t>cash</a:t>
          </a:r>
          <a:r>
            <a:rPr lang="tr-TR" dirty="0">
              <a:solidFill>
                <a:schemeClr val="bg1"/>
              </a:solidFill>
              <a:latin typeface="Abel" panose="020B0604020202020204" charset="0"/>
            </a:rPr>
            <a:t> on spot </a:t>
          </a:r>
          <a:endParaRPr lang="en-US" dirty="0">
            <a:solidFill>
              <a:schemeClr val="bg1"/>
            </a:solidFill>
            <a:latin typeface="Abel" panose="020B0604020202020204" charset="0"/>
          </a:endParaRPr>
        </a:p>
      </dgm:t>
    </dgm:pt>
    <dgm:pt modelId="{0DC107EB-A76D-451E-A925-30094E3F480F}" type="parTrans" cxnId="{8901658F-73BE-423A-BA3D-54FADC5AAE8A}">
      <dgm:prSet/>
      <dgm:spPr/>
      <dgm:t>
        <a:bodyPr/>
        <a:lstStyle/>
        <a:p>
          <a:endParaRPr lang="en-US">
            <a:solidFill>
              <a:schemeClr val="bg1"/>
            </a:solidFill>
            <a:latin typeface="Abel" panose="020B0604020202020204" charset="0"/>
          </a:endParaRPr>
        </a:p>
      </dgm:t>
    </dgm:pt>
    <dgm:pt modelId="{98D336C2-D1CB-4395-AA4F-EF34731D70BB}" type="sibTrans" cxnId="{8901658F-73BE-423A-BA3D-54FADC5AAE8A}">
      <dgm:prSet/>
      <dgm:spPr/>
      <dgm:t>
        <a:bodyPr/>
        <a:lstStyle/>
        <a:p>
          <a:endParaRPr lang="en-US">
            <a:solidFill>
              <a:schemeClr val="bg1"/>
            </a:solidFill>
            <a:latin typeface="Abel" panose="020B0604020202020204" charset="0"/>
          </a:endParaRPr>
        </a:p>
      </dgm:t>
    </dgm:pt>
    <dgm:pt modelId="{A8322749-FAB6-4A9F-93D8-4988647D8479}" type="pres">
      <dgm:prSet presAssocID="{165F79BD-3D81-4749-9D25-5A6BC9D4D186}" presName="root" presStyleCnt="0">
        <dgm:presLayoutVars>
          <dgm:dir/>
          <dgm:resizeHandles val="exact"/>
        </dgm:presLayoutVars>
      </dgm:prSet>
      <dgm:spPr/>
      <dgm:t>
        <a:bodyPr/>
        <a:lstStyle/>
        <a:p>
          <a:endParaRPr lang="tr-TR"/>
        </a:p>
      </dgm:t>
    </dgm:pt>
    <dgm:pt modelId="{E293E476-2168-4326-9AAD-C09B6E04E7C0}" type="pres">
      <dgm:prSet presAssocID="{D4B1DA20-E6AE-4201-8CC0-84983D40D491}" presName="compNode" presStyleCnt="0"/>
      <dgm:spPr/>
    </dgm:pt>
    <dgm:pt modelId="{8022A822-710B-4831-8034-BAE479AC088F}" type="pres">
      <dgm:prSet presAssocID="{D4B1DA20-E6AE-4201-8CC0-84983D40D491}" presName="bgRect" presStyleLbl="bgShp" presStyleIdx="0" presStyleCnt="6"/>
      <dgm:spPr/>
    </dgm:pt>
    <dgm:pt modelId="{C7DCA045-CF5C-414F-ACFF-6F3AE2227A27}" type="pres">
      <dgm:prSet presAssocID="{D4B1DA20-E6AE-4201-8CC0-84983D40D49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BEC943E9-8576-487B-BDD4-F6660F54403D}" type="pres">
      <dgm:prSet presAssocID="{D4B1DA20-E6AE-4201-8CC0-84983D40D491}" presName="spaceRect" presStyleCnt="0"/>
      <dgm:spPr/>
    </dgm:pt>
    <dgm:pt modelId="{DCC32701-C466-42F2-BE08-FEAC8C32A566}" type="pres">
      <dgm:prSet presAssocID="{D4B1DA20-E6AE-4201-8CC0-84983D40D491}" presName="parTx" presStyleLbl="revTx" presStyleIdx="0" presStyleCnt="6">
        <dgm:presLayoutVars>
          <dgm:chMax val="0"/>
          <dgm:chPref val="0"/>
        </dgm:presLayoutVars>
      </dgm:prSet>
      <dgm:spPr/>
      <dgm:t>
        <a:bodyPr/>
        <a:lstStyle/>
        <a:p>
          <a:endParaRPr lang="tr-TR"/>
        </a:p>
      </dgm:t>
    </dgm:pt>
    <dgm:pt modelId="{202A8F68-045D-4FF7-968E-D4062812BD79}" type="pres">
      <dgm:prSet presAssocID="{2B803EB4-DFD2-4516-B284-EE6D3E599612}" presName="sibTrans" presStyleCnt="0"/>
      <dgm:spPr/>
    </dgm:pt>
    <dgm:pt modelId="{371CA758-FA41-47A6-A727-DF3FE85EF29E}" type="pres">
      <dgm:prSet presAssocID="{7DB80C68-7AE4-41E9-AB14-647B0A5AC19F}" presName="compNode" presStyleCnt="0"/>
      <dgm:spPr/>
    </dgm:pt>
    <dgm:pt modelId="{9ABC89E7-E3DC-40E1-94DE-C249AAA6AD68}" type="pres">
      <dgm:prSet presAssocID="{7DB80C68-7AE4-41E9-AB14-647B0A5AC19F}" presName="bgRect" presStyleLbl="bgShp" presStyleIdx="1" presStyleCnt="6"/>
      <dgm:spPr/>
    </dgm:pt>
    <dgm:pt modelId="{FDA5111E-C939-4C3F-BB38-95773E551579}" type="pres">
      <dgm:prSet presAssocID="{7DB80C68-7AE4-41E9-AB14-647B0A5AC19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A1511C3-0C7E-4A2C-8A9C-29DC26E4F80C}" type="pres">
      <dgm:prSet presAssocID="{7DB80C68-7AE4-41E9-AB14-647B0A5AC19F}" presName="spaceRect" presStyleCnt="0"/>
      <dgm:spPr/>
    </dgm:pt>
    <dgm:pt modelId="{71C74A32-B2D5-430E-A072-622D4B7514D1}" type="pres">
      <dgm:prSet presAssocID="{7DB80C68-7AE4-41E9-AB14-647B0A5AC19F}" presName="parTx" presStyleLbl="revTx" presStyleIdx="1" presStyleCnt="6">
        <dgm:presLayoutVars>
          <dgm:chMax val="0"/>
          <dgm:chPref val="0"/>
        </dgm:presLayoutVars>
      </dgm:prSet>
      <dgm:spPr/>
      <dgm:t>
        <a:bodyPr/>
        <a:lstStyle/>
        <a:p>
          <a:endParaRPr lang="tr-TR"/>
        </a:p>
      </dgm:t>
    </dgm:pt>
    <dgm:pt modelId="{0366FB90-3108-4181-A1FD-D42CBD7C28BF}" type="pres">
      <dgm:prSet presAssocID="{2CCFC796-72C8-48CB-9313-BC2B963AB6E3}" presName="sibTrans" presStyleCnt="0"/>
      <dgm:spPr/>
    </dgm:pt>
    <dgm:pt modelId="{D41347DC-5632-4FE0-9436-67E9024504D3}" type="pres">
      <dgm:prSet presAssocID="{12B4FC24-7F14-4EF8-8662-AF12CCF43B40}" presName="compNode" presStyleCnt="0"/>
      <dgm:spPr/>
    </dgm:pt>
    <dgm:pt modelId="{06EAB853-C78C-484F-8C49-4096AB89EA18}" type="pres">
      <dgm:prSet presAssocID="{12B4FC24-7F14-4EF8-8662-AF12CCF43B40}" presName="bgRect" presStyleLbl="bgShp" presStyleIdx="2" presStyleCnt="6"/>
      <dgm:spPr/>
    </dgm:pt>
    <dgm:pt modelId="{AF3BF7B5-115A-4995-8DC4-FE71225D869A}" type="pres">
      <dgm:prSet presAssocID="{12B4FC24-7F14-4EF8-8662-AF12CCF43B4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nowflake"/>
        </a:ext>
      </dgm:extLst>
    </dgm:pt>
    <dgm:pt modelId="{62574BB5-CFFA-40B8-A62D-0DBD405E1E9A}" type="pres">
      <dgm:prSet presAssocID="{12B4FC24-7F14-4EF8-8662-AF12CCF43B40}" presName="spaceRect" presStyleCnt="0"/>
      <dgm:spPr/>
    </dgm:pt>
    <dgm:pt modelId="{BD6D6C03-3CDB-434E-8DA7-0D6D42DA0EC3}" type="pres">
      <dgm:prSet presAssocID="{12B4FC24-7F14-4EF8-8662-AF12CCF43B40}" presName="parTx" presStyleLbl="revTx" presStyleIdx="2" presStyleCnt="6">
        <dgm:presLayoutVars>
          <dgm:chMax val="0"/>
          <dgm:chPref val="0"/>
        </dgm:presLayoutVars>
      </dgm:prSet>
      <dgm:spPr/>
      <dgm:t>
        <a:bodyPr/>
        <a:lstStyle/>
        <a:p>
          <a:endParaRPr lang="tr-TR"/>
        </a:p>
      </dgm:t>
    </dgm:pt>
    <dgm:pt modelId="{9B9B1E31-C465-4868-BF73-43BD1CB83B16}" type="pres">
      <dgm:prSet presAssocID="{1B0CE25B-C814-46FF-B305-0A899B8771D3}" presName="sibTrans" presStyleCnt="0"/>
      <dgm:spPr/>
    </dgm:pt>
    <dgm:pt modelId="{AE1970E7-0349-472A-8E5A-CE2B1C0BF6DD}" type="pres">
      <dgm:prSet presAssocID="{F921AAC4-FFC8-4C80-9C2D-79AB8FAE321B}" presName="compNode" presStyleCnt="0"/>
      <dgm:spPr/>
    </dgm:pt>
    <dgm:pt modelId="{20359149-E2B5-4D9A-9074-9D125546F6EE}" type="pres">
      <dgm:prSet presAssocID="{F921AAC4-FFC8-4C80-9C2D-79AB8FAE321B}" presName="bgRect" presStyleLbl="bgShp" presStyleIdx="3" presStyleCnt="6"/>
      <dgm:spPr/>
    </dgm:pt>
    <dgm:pt modelId="{DAE8D9D0-F02E-4FA9-9197-58281B8BBF95}" type="pres">
      <dgm:prSet presAssocID="{F921AAC4-FFC8-4C80-9C2D-79AB8FAE321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envelope"/>
        </a:ext>
      </dgm:extLst>
    </dgm:pt>
    <dgm:pt modelId="{3A1D1EE8-F7D2-4642-B497-E1D907E6B2EA}" type="pres">
      <dgm:prSet presAssocID="{F921AAC4-FFC8-4C80-9C2D-79AB8FAE321B}" presName="spaceRect" presStyleCnt="0"/>
      <dgm:spPr/>
    </dgm:pt>
    <dgm:pt modelId="{4AC382FB-00D3-42D0-B273-38EF75DCE2BB}" type="pres">
      <dgm:prSet presAssocID="{F921AAC4-FFC8-4C80-9C2D-79AB8FAE321B}" presName="parTx" presStyleLbl="revTx" presStyleIdx="3" presStyleCnt="6">
        <dgm:presLayoutVars>
          <dgm:chMax val="0"/>
          <dgm:chPref val="0"/>
        </dgm:presLayoutVars>
      </dgm:prSet>
      <dgm:spPr/>
      <dgm:t>
        <a:bodyPr/>
        <a:lstStyle/>
        <a:p>
          <a:endParaRPr lang="tr-TR"/>
        </a:p>
      </dgm:t>
    </dgm:pt>
    <dgm:pt modelId="{E7CA51F6-2A3A-4008-B1BD-248933B79879}" type="pres">
      <dgm:prSet presAssocID="{4E80901B-F1CB-4102-BE3C-9B3FEC33CEEB}" presName="sibTrans" presStyleCnt="0"/>
      <dgm:spPr/>
    </dgm:pt>
    <dgm:pt modelId="{27969381-F4C6-4E29-A858-17986E051F01}" type="pres">
      <dgm:prSet presAssocID="{FA178A63-E393-4F13-9145-FDBEA085C46E}" presName="compNode" presStyleCnt="0"/>
      <dgm:spPr/>
    </dgm:pt>
    <dgm:pt modelId="{C39142C4-2B5C-4FAC-A800-0C63C15C4987}" type="pres">
      <dgm:prSet presAssocID="{FA178A63-E393-4F13-9145-FDBEA085C46E}" presName="bgRect" presStyleLbl="bgShp" presStyleIdx="4" presStyleCnt="6"/>
      <dgm:spPr/>
    </dgm:pt>
    <dgm:pt modelId="{5BD87299-D5BF-4801-A8FA-DC6FD8916339}" type="pres">
      <dgm:prSet presAssocID="{FA178A63-E393-4F13-9145-FDBEA085C46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B64267E2-DDEE-4F93-8DF1-8007C54660A3}" type="pres">
      <dgm:prSet presAssocID="{FA178A63-E393-4F13-9145-FDBEA085C46E}" presName="spaceRect" presStyleCnt="0"/>
      <dgm:spPr/>
    </dgm:pt>
    <dgm:pt modelId="{97F64DFE-DBA5-433B-A584-3DDF041AD0A8}" type="pres">
      <dgm:prSet presAssocID="{FA178A63-E393-4F13-9145-FDBEA085C46E}" presName="parTx" presStyleLbl="revTx" presStyleIdx="4" presStyleCnt="6">
        <dgm:presLayoutVars>
          <dgm:chMax val="0"/>
          <dgm:chPref val="0"/>
        </dgm:presLayoutVars>
      </dgm:prSet>
      <dgm:spPr/>
      <dgm:t>
        <a:bodyPr/>
        <a:lstStyle/>
        <a:p>
          <a:endParaRPr lang="tr-TR"/>
        </a:p>
      </dgm:t>
    </dgm:pt>
    <dgm:pt modelId="{93E7EF70-4046-4F04-9343-FC7C1B03ABB5}" type="pres">
      <dgm:prSet presAssocID="{DBD6319D-0393-4C90-8DE9-70EEE8EC5F92}" presName="sibTrans" presStyleCnt="0"/>
      <dgm:spPr/>
    </dgm:pt>
    <dgm:pt modelId="{BE573FB1-94F5-44EF-A9D6-F7FB5481239A}" type="pres">
      <dgm:prSet presAssocID="{EED5BDE7-762D-4452-97A1-7CA5AA97766E}" presName="compNode" presStyleCnt="0"/>
      <dgm:spPr/>
    </dgm:pt>
    <dgm:pt modelId="{D397E5A2-3BF6-4CB9-9A7A-995D0DFE61A2}" type="pres">
      <dgm:prSet presAssocID="{EED5BDE7-762D-4452-97A1-7CA5AA97766E}" presName="bgRect" presStyleLbl="bgShp" presStyleIdx="5" presStyleCnt="6"/>
      <dgm:spPr/>
    </dgm:pt>
    <dgm:pt modelId="{2A7B5ED8-AB31-4D51-9195-F61849768AEA}" type="pres">
      <dgm:prSet presAssocID="{EED5BDE7-762D-4452-97A1-7CA5AA9776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6D06784F-5215-41DD-89FA-49ABBA33672B}" type="pres">
      <dgm:prSet presAssocID="{EED5BDE7-762D-4452-97A1-7CA5AA97766E}" presName="spaceRect" presStyleCnt="0"/>
      <dgm:spPr/>
    </dgm:pt>
    <dgm:pt modelId="{BB09DE77-0FCA-4D10-BDD1-A418EC59F9C8}" type="pres">
      <dgm:prSet presAssocID="{EED5BDE7-762D-4452-97A1-7CA5AA97766E}" presName="parTx" presStyleLbl="revTx" presStyleIdx="5" presStyleCnt="6">
        <dgm:presLayoutVars>
          <dgm:chMax val="0"/>
          <dgm:chPref val="0"/>
        </dgm:presLayoutVars>
      </dgm:prSet>
      <dgm:spPr/>
      <dgm:t>
        <a:bodyPr/>
        <a:lstStyle/>
        <a:p>
          <a:endParaRPr lang="tr-TR"/>
        </a:p>
      </dgm:t>
    </dgm:pt>
  </dgm:ptLst>
  <dgm:cxnLst>
    <dgm:cxn modelId="{1B5D7C04-958B-44CA-9CF0-5D2C79DBB1DE}" srcId="{165F79BD-3D81-4749-9D25-5A6BC9D4D186}" destId="{FA178A63-E393-4F13-9145-FDBEA085C46E}" srcOrd="4" destOrd="0" parTransId="{49A42B1C-0909-4850-81BA-046566479356}" sibTransId="{DBD6319D-0393-4C90-8DE9-70EEE8EC5F92}"/>
    <dgm:cxn modelId="{0887EE6D-BAF5-4F81-B11A-D06A849BCC70}" type="presOf" srcId="{D4B1DA20-E6AE-4201-8CC0-84983D40D491}" destId="{DCC32701-C466-42F2-BE08-FEAC8C32A566}" srcOrd="0" destOrd="0" presId="urn:microsoft.com/office/officeart/2018/2/layout/IconVerticalSolidList"/>
    <dgm:cxn modelId="{DA37E525-473D-43F3-8848-CE97B6DF8254}" srcId="{165F79BD-3D81-4749-9D25-5A6BC9D4D186}" destId="{F921AAC4-FFC8-4C80-9C2D-79AB8FAE321B}" srcOrd="3" destOrd="0" parTransId="{0993207F-2152-4426-8B9D-AD86FCD54F1A}" sibTransId="{4E80901B-F1CB-4102-BE3C-9B3FEC33CEEB}"/>
    <dgm:cxn modelId="{134A1F00-0F97-42D3-875D-DFAFC5FCF1E7}" type="presOf" srcId="{7DB80C68-7AE4-41E9-AB14-647B0A5AC19F}" destId="{71C74A32-B2D5-430E-A072-622D4B7514D1}" srcOrd="0" destOrd="0" presId="urn:microsoft.com/office/officeart/2018/2/layout/IconVerticalSolidList"/>
    <dgm:cxn modelId="{8901658F-73BE-423A-BA3D-54FADC5AAE8A}" srcId="{165F79BD-3D81-4749-9D25-5A6BC9D4D186}" destId="{EED5BDE7-762D-4452-97A1-7CA5AA97766E}" srcOrd="5" destOrd="0" parTransId="{0DC107EB-A76D-451E-A925-30094E3F480F}" sibTransId="{98D336C2-D1CB-4395-AA4F-EF34731D70BB}"/>
    <dgm:cxn modelId="{ABEB86D1-9FD5-424C-8081-A0E7DD92737E}" srcId="{165F79BD-3D81-4749-9D25-5A6BC9D4D186}" destId="{7DB80C68-7AE4-41E9-AB14-647B0A5AC19F}" srcOrd="1" destOrd="0" parTransId="{B62B3A42-D5AC-4FBF-8939-2762945600BD}" sibTransId="{2CCFC796-72C8-48CB-9313-BC2B963AB6E3}"/>
    <dgm:cxn modelId="{6366C665-34A2-41F5-8CEB-7CC9F9820B13}" type="presOf" srcId="{F921AAC4-FFC8-4C80-9C2D-79AB8FAE321B}" destId="{4AC382FB-00D3-42D0-B273-38EF75DCE2BB}" srcOrd="0" destOrd="0" presId="urn:microsoft.com/office/officeart/2018/2/layout/IconVerticalSolidList"/>
    <dgm:cxn modelId="{2CA5AB5A-C4B1-4690-B732-16646E58E558}" srcId="{165F79BD-3D81-4749-9D25-5A6BC9D4D186}" destId="{12B4FC24-7F14-4EF8-8662-AF12CCF43B40}" srcOrd="2" destOrd="0" parTransId="{912E4A63-2548-4764-8177-848710792096}" sibTransId="{1B0CE25B-C814-46FF-B305-0A899B8771D3}"/>
    <dgm:cxn modelId="{E496E091-1FB3-4A43-BE28-6A68B00930D2}" srcId="{165F79BD-3D81-4749-9D25-5A6BC9D4D186}" destId="{D4B1DA20-E6AE-4201-8CC0-84983D40D491}" srcOrd="0" destOrd="0" parTransId="{0CBC97B4-2742-4B53-A138-D93C615059C9}" sibTransId="{2B803EB4-DFD2-4516-B284-EE6D3E599612}"/>
    <dgm:cxn modelId="{1976CD84-495C-4E10-B42E-6D8E0EC095FD}" type="presOf" srcId="{EED5BDE7-762D-4452-97A1-7CA5AA97766E}" destId="{BB09DE77-0FCA-4D10-BDD1-A418EC59F9C8}" srcOrd="0" destOrd="0" presId="urn:microsoft.com/office/officeart/2018/2/layout/IconVerticalSolidList"/>
    <dgm:cxn modelId="{E175B5C2-F0A4-44BF-AF7A-5FC7F6D7D630}" type="presOf" srcId="{165F79BD-3D81-4749-9D25-5A6BC9D4D186}" destId="{A8322749-FAB6-4A9F-93D8-4988647D8479}" srcOrd="0" destOrd="0" presId="urn:microsoft.com/office/officeart/2018/2/layout/IconVerticalSolidList"/>
    <dgm:cxn modelId="{A9AF141A-216D-4311-B64D-2927053B4FB7}" type="presOf" srcId="{FA178A63-E393-4F13-9145-FDBEA085C46E}" destId="{97F64DFE-DBA5-433B-A584-3DDF041AD0A8}" srcOrd="0" destOrd="0" presId="urn:microsoft.com/office/officeart/2018/2/layout/IconVerticalSolidList"/>
    <dgm:cxn modelId="{766BFD9F-6C0E-42A9-9125-9078E586A81D}" type="presOf" srcId="{12B4FC24-7F14-4EF8-8662-AF12CCF43B40}" destId="{BD6D6C03-3CDB-434E-8DA7-0D6D42DA0EC3}" srcOrd="0" destOrd="0" presId="urn:microsoft.com/office/officeart/2018/2/layout/IconVerticalSolidList"/>
    <dgm:cxn modelId="{594DD3BF-B956-44C2-A046-5F9E37FBB1F0}" type="presParOf" srcId="{A8322749-FAB6-4A9F-93D8-4988647D8479}" destId="{E293E476-2168-4326-9AAD-C09B6E04E7C0}" srcOrd="0" destOrd="0" presId="urn:microsoft.com/office/officeart/2018/2/layout/IconVerticalSolidList"/>
    <dgm:cxn modelId="{D4DBFD9B-364C-425D-99E9-50D2E5D1AB40}" type="presParOf" srcId="{E293E476-2168-4326-9AAD-C09B6E04E7C0}" destId="{8022A822-710B-4831-8034-BAE479AC088F}" srcOrd="0" destOrd="0" presId="urn:microsoft.com/office/officeart/2018/2/layout/IconVerticalSolidList"/>
    <dgm:cxn modelId="{D42F4A5C-8B6F-4421-BFD9-852567F03B74}" type="presParOf" srcId="{E293E476-2168-4326-9AAD-C09B6E04E7C0}" destId="{C7DCA045-CF5C-414F-ACFF-6F3AE2227A27}" srcOrd="1" destOrd="0" presId="urn:microsoft.com/office/officeart/2018/2/layout/IconVerticalSolidList"/>
    <dgm:cxn modelId="{13E13617-5AA9-423E-A396-BE47DE3C92AF}" type="presParOf" srcId="{E293E476-2168-4326-9AAD-C09B6E04E7C0}" destId="{BEC943E9-8576-487B-BDD4-F6660F54403D}" srcOrd="2" destOrd="0" presId="urn:microsoft.com/office/officeart/2018/2/layout/IconVerticalSolidList"/>
    <dgm:cxn modelId="{4ABBF31D-DE12-4A08-9F15-B54499621509}" type="presParOf" srcId="{E293E476-2168-4326-9AAD-C09B6E04E7C0}" destId="{DCC32701-C466-42F2-BE08-FEAC8C32A566}" srcOrd="3" destOrd="0" presId="urn:microsoft.com/office/officeart/2018/2/layout/IconVerticalSolidList"/>
    <dgm:cxn modelId="{B2D65227-021D-4441-827A-38B5B80A62D6}" type="presParOf" srcId="{A8322749-FAB6-4A9F-93D8-4988647D8479}" destId="{202A8F68-045D-4FF7-968E-D4062812BD79}" srcOrd="1" destOrd="0" presId="urn:microsoft.com/office/officeart/2018/2/layout/IconVerticalSolidList"/>
    <dgm:cxn modelId="{ACB82545-1687-4CE5-8821-D234A071F181}" type="presParOf" srcId="{A8322749-FAB6-4A9F-93D8-4988647D8479}" destId="{371CA758-FA41-47A6-A727-DF3FE85EF29E}" srcOrd="2" destOrd="0" presId="urn:microsoft.com/office/officeart/2018/2/layout/IconVerticalSolidList"/>
    <dgm:cxn modelId="{999EB7EC-DDB2-463E-9433-9D2AE91A1E60}" type="presParOf" srcId="{371CA758-FA41-47A6-A727-DF3FE85EF29E}" destId="{9ABC89E7-E3DC-40E1-94DE-C249AAA6AD68}" srcOrd="0" destOrd="0" presId="urn:microsoft.com/office/officeart/2018/2/layout/IconVerticalSolidList"/>
    <dgm:cxn modelId="{F59BAD7F-E5AC-4EEE-9DBC-761B04BEAEA4}" type="presParOf" srcId="{371CA758-FA41-47A6-A727-DF3FE85EF29E}" destId="{FDA5111E-C939-4C3F-BB38-95773E551579}" srcOrd="1" destOrd="0" presId="urn:microsoft.com/office/officeart/2018/2/layout/IconVerticalSolidList"/>
    <dgm:cxn modelId="{D3F50149-5F00-4F83-9264-27967020F760}" type="presParOf" srcId="{371CA758-FA41-47A6-A727-DF3FE85EF29E}" destId="{0A1511C3-0C7E-4A2C-8A9C-29DC26E4F80C}" srcOrd="2" destOrd="0" presId="urn:microsoft.com/office/officeart/2018/2/layout/IconVerticalSolidList"/>
    <dgm:cxn modelId="{A418FE7B-BB9D-4B58-ADB8-A6663A828118}" type="presParOf" srcId="{371CA758-FA41-47A6-A727-DF3FE85EF29E}" destId="{71C74A32-B2D5-430E-A072-622D4B7514D1}" srcOrd="3" destOrd="0" presId="urn:microsoft.com/office/officeart/2018/2/layout/IconVerticalSolidList"/>
    <dgm:cxn modelId="{C0EF8D12-DD06-4DB9-84D7-506E9CFEDCF7}" type="presParOf" srcId="{A8322749-FAB6-4A9F-93D8-4988647D8479}" destId="{0366FB90-3108-4181-A1FD-D42CBD7C28BF}" srcOrd="3" destOrd="0" presId="urn:microsoft.com/office/officeart/2018/2/layout/IconVerticalSolidList"/>
    <dgm:cxn modelId="{37CDA4D8-F129-464F-B597-C9021321A6AB}" type="presParOf" srcId="{A8322749-FAB6-4A9F-93D8-4988647D8479}" destId="{D41347DC-5632-4FE0-9436-67E9024504D3}" srcOrd="4" destOrd="0" presId="urn:microsoft.com/office/officeart/2018/2/layout/IconVerticalSolidList"/>
    <dgm:cxn modelId="{8D5CF3A7-F980-4109-BDA4-C66029D42395}" type="presParOf" srcId="{D41347DC-5632-4FE0-9436-67E9024504D3}" destId="{06EAB853-C78C-484F-8C49-4096AB89EA18}" srcOrd="0" destOrd="0" presId="urn:microsoft.com/office/officeart/2018/2/layout/IconVerticalSolidList"/>
    <dgm:cxn modelId="{62E0F2E5-2BF9-496E-92A1-955B8317E247}" type="presParOf" srcId="{D41347DC-5632-4FE0-9436-67E9024504D3}" destId="{AF3BF7B5-115A-4995-8DC4-FE71225D869A}" srcOrd="1" destOrd="0" presId="urn:microsoft.com/office/officeart/2018/2/layout/IconVerticalSolidList"/>
    <dgm:cxn modelId="{76B646CB-4B8F-4B1B-BA59-779F55751C08}" type="presParOf" srcId="{D41347DC-5632-4FE0-9436-67E9024504D3}" destId="{62574BB5-CFFA-40B8-A62D-0DBD405E1E9A}" srcOrd="2" destOrd="0" presId="urn:microsoft.com/office/officeart/2018/2/layout/IconVerticalSolidList"/>
    <dgm:cxn modelId="{A843A89C-22FC-46DE-A635-02F084AFC517}" type="presParOf" srcId="{D41347DC-5632-4FE0-9436-67E9024504D3}" destId="{BD6D6C03-3CDB-434E-8DA7-0D6D42DA0EC3}" srcOrd="3" destOrd="0" presId="urn:microsoft.com/office/officeart/2018/2/layout/IconVerticalSolidList"/>
    <dgm:cxn modelId="{F509B3D0-5C63-47AF-8BCF-880388661FBF}" type="presParOf" srcId="{A8322749-FAB6-4A9F-93D8-4988647D8479}" destId="{9B9B1E31-C465-4868-BF73-43BD1CB83B16}" srcOrd="5" destOrd="0" presId="urn:microsoft.com/office/officeart/2018/2/layout/IconVerticalSolidList"/>
    <dgm:cxn modelId="{47036DCF-6C4C-471A-91CB-788EF31385AC}" type="presParOf" srcId="{A8322749-FAB6-4A9F-93D8-4988647D8479}" destId="{AE1970E7-0349-472A-8E5A-CE2B1C0BF6DD}" srcOrd="6" destOrd="0" presId="urn:microsoft.com/office/officeart/2018/2/layout/IconVerticalSolidList"/>
    <dgm:cxn modelId="{479D60FE-F302-4572-9F01-58D7D70F65DC}" type="presParOf" srcId="{AE1970E7-0349-472A-8E5A-CE2B1C0BF6DD}" destId="{20359149-E2B5-4D9A-9074-9D125546F6EE}" srcOrd="0" destOrd="0" presId="urn:microsoft.com/office/officeart/2018/2/layout/IconVerticalSolidList"/>
    <dgm:cxn modelId="{090AED68-C644-4A36-BA0D-1E2EEE9311DA}" type="presParOf" srcId="{AE1970E7-0349-472A-8E5A-CE2B1C0BF6DD}" destId="{DAE8D9D0-F02E-4FA9-9197-58281B8BBF95}" srcOrd="1" destOrd="0" presId="urn:microsoft.com/office/officeart/2018/2/layout/IconVerticalSolidList"/>
    <dgm:cxn modelId="{91EC308A-C2F5-4317-8600-C47201D006E6}" type="presParOf" srcId="{AE1970E7-0349-472A-8E5A-CE2B1C0BF6DD}" destId="{3A1D1EE8-F7D2-4642-B497-E1D907E6B2EA}" srcOrd="2" destOrd="0" presId="urn:microsoft.com/office/officeart/2018/2/layout/IconVerticalSolidList"/>
    <dgm:cxn modelId="{4D6C3159-BE95-462E-B89C-E6CAC8C5C59A}" type="presParOf" srcId="{AE1970E7-0349-472A-8E5A-CE2B1C0BF6DD}" destId="{4AC382FB-00D3-42D0-B273-38EF75DCE2BB}" srcOrd="3" destOrd="0" presId="urn:microsoft.com/office/officeart/2018/2/layout/IconVerticalSolidList"/>
    <dgm:cxn modelId="{83DD6E1B-2096-4187-861A-786D6D4BD735}" type="presParOf" srcId="{A8322749-FAB6-4A9F-93D8-4988647D8479}" destId="{E7CA51F6-2A3A-4008-B1BD-248933B79879}" srcOrd="7" destOrd="0" presId="urn:microsoft.com/office/officeart/2018/2/layout/IconVerticalSolidList"/>
    <dgm:cxn modelId="{CBB0F4BF-C654-4F2C-91AF-504BBA66FAA5}" type="presParOf" srcId="{A8322749-FAB6-4A9F-93D8-4988647D8479}" destId="{27969381-F4C6-4E29-A858-17986E051F01}" srcOrd="8" destOrd="0" presId="urn:microsoft.com/office/officeart/2018/2/layout/IconVerticalSolidList"/>
    <dgm:cxn modelId="{EC447D3A-D935-4113-8E58-1EB72275E8F0}" type="presParOf" srcId="{27969381-F4C6-4E29-A858-17986E051F01}" destId="{C39142C4-2B5C-4FAC-A800-0C63C15C4987}" srcOrd="0" destOrd="0" presId="urn:microsoft.com/office/officeart/2018/2/layout/IconVerticalSolidList"/>
    <dgm:cxn modelId="{96FA1AD8-47B6-4979-AD99-0A66842F6693}" type="presParOf" srcId="{27969381-F4C6-4E29-A858-17986E051F01}" destId="{5BD87299-D5BF-4801-A8FA-DC6FD8916339}" srcOrd="1" destOrd="0" presId="urn:microsoft.com/office/officeart/2018/2/layout/IconVerticalSolidList"/>
    <dgm:cxn modelId="{CBFED3D6-D322-4B04-B766-200A49E26850}" type="presParOf" srcId="{27969381-F4C6-4E29-A858-17986E051F01}" destId="{B64267E2-DDEE-4F93-8DF1-8007C54660A3}" srcOrd="2" destOrd="0" presId="urn:microsoft.com/office/officeart/2018/2/layout/IconVerticalSolidList"/>
    <dgm:cxn modelId="{591E37D5-9663-4A39-BD28-9373C59476B8}" type="presParOf" srcId="{27969381-F4C6-4E29-A858-17986E051F01}" destId="{97F64DFE-DBA5-433B-A584-3DDF041AD0A8}" srcOrd="3" destOrd="0" presId="urn:microsoft.com/office/officeart/2018/2/layout/IconVerticalSolidList"/>
    <dgm:cxn modelId="{D0F2FCDE-194C-4A39-A128-EC7638E8D097}" type="presParOf" srcId="{A8322749-FAB6-4A9F-93D8-4988647D8479}" destId="{93E7EF70-4046-4F04-9343-FC7C1B03ABB5}" srcOrd="9" destOrd="0" presId="urn:microsoft.com/office/officeart/2018/2/layout/IconVerticalSolidList"/>
    <dgm:cxn modelId="{88C25C9A-9332-4475-B194-C829A00E1571}" type="presParOf" srcId="{A8322749-FAB6-4A9F-93D8-4988647D8479}" destId="{BE573FB1-94F5-44EF-A9D6-F7FB5481239A}" srcOrd="10" destOrd="0" presId="urn:microsoft.com/office/officeart/2018/2/layout/IconVerticalSolidList"/>
    <dgm:cxn modelId="{2924BD13-B6E5-4834-B9EC-AB527CA61F98}" type="presParOf" srcId="{BE573FB1-94F5-44EF-A9D6-F7FB5481239A}" destId="{D397E5A2-3BF6-4CB9-9A7A-995D0DFE61A2}" srcOrd="0" destOrd="0" presId="urn:microsoft.com/office/officeart/2018/2/layout/IconVerticalSolidList"/>
    <dgm:cxn modelId="{EEB26D09-D524-4030-8E22-1356390E735E}" type="presParOf" srcId="{BE573FB1-94F5-44EF-A9D6-F7FB5481239A}" destId="{2A7B5ED8-AB31-4D51-9195-F61849768AEA}" srcOrd="1" destOrd="0" presId="urn:microsoft.com/office/officeart/2018/2/layout/IconVerticalSolidList"/>
    <dgm:cxn modelId="{127136C0-082E-4B8E-9F45-3FFB7D34AF42}" type="presParOf" srcId="{BE573FB1-94F5-44EF-A9D6-F7FB5481239A}" destId="{6D06784F-5215-41DD-89FA-49ABBA33672B}" srcOrd="2" destOrd="0" presId="urn:microsoft.com/office/officeart/2018/2/layout/IconVerticalSolidList"/>
    <dgm:cxn modelId="{53BB54C5-C065-4506-A63F-AD2B6326DFDB}" type="presParOf" srcId="{BE573FB1-94F5-44EF-A9D6-F7FB5481239A}" destId="{BB09DE77-0FCA-4D10-BDD1-A418EC59F9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D9CF1D-2041-4203-8E3E-0D770E9A979B}"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tr-TR"/>
        </a:p>
      </dgm:t>
    </dgm:pt>
    <dgm:pt modelId="{037A673D-E875-4621-9E42-7F44BD7BA253}">
      <dgm:prSet/>
      <dgm:spPr/>
      <dgm:t>
        <a:bodyPr/>
        <a:lstStyle/>
        <a:p>
          <a:r>
            <a:rPr lang="en-US" dirty="0">
              <a:solidFill>
                <a:schemeClr val="tx1">
                  <a:lumMod val="85000"/>
                  <a:lumOff val="15000"/>
                </a:schemeClr>
              </a:solidFill>
              <a:latin typeface="Abel" panose="020B0604020202020204" charset="0"/>
            </a:rPr>
            <a:t>buy</a:t>
          </a:r>
          <a:r>
            <a:rPr lang="tr-TR" dirty="0" err="1">
              <a:solidFill>
                <a:schemeClr val="tx1">
                  <a:lumMod val="85000"/>
                  <a:lumOff val="15000"/>
                </a:schemeClr>
              </a:solidFill>
              <a:latin typeface="Abel" panose="020B0604020202020204" charset="0"/>
            </a:rPr>
            <a:t>ing</a:t>
          </a:r>
          <a:r>
            <a:rPr lang="en-US" dirty="0">
              <a:solidFill>
                <a:schemeClr val="tx1">
                  <a:lumMod val="85000"/>
                  <a:lumOff val="15000"/>
                </a:schemeClr>
              </a:solidFill>
              <a:latin typeface="Abel" panose="020B0604020202020204" charset="0"/>
            </a:rPr>
            <a:t> the wrong ticket</a:t>
          </a:r>
          <a:endParaRPr lang="tr-TR" dirty="0">
            <a:solidFill>
              <a:schemeClr val="tx1">
                <a:lumMod val="85000"/>
                <a:lumOff val="15000"/>
              </a:schemeClr>
            </a:solidFill>
            <a:latin typeface="Abel" panose="020B0604020202020204" charset="0"/>
          </a:endParaRPr>
        </a:p>
      </dgm:t>
    </dgm:pt>
    <dgm:pt modelId="{D21DFECB-2495-4163-AE7A-053D829247AF}" type="parTrans" cxnId="{105194DC-97F7-4804-89B7-FE380D87B944}">
      <dgm:prSet/>
      <dgm:spPr/>
      <dgm:t>
        <a:bodyPr/>
        <a:lstStyle/>
        <a:p>
          <a:endParaRPr lang="tr-TR">
            <a:solidFill>
              <a:schemeClr val="tx1">
                <a:lumMod val="85000"/>
                <a:lumOff val="15000"/>
              </a:schemeClr>
            </a:solidFill>
            <a:latin typeface="Abel" panose="020B0604020202020204" charset="0"/>
          </a:endParaRPr>
        </a:p>
      </dgm:t>
    </dgm:pt>
    <dgm:pt modelId="{CD7D1680-8E2D-439E-991C-A8E13566C3C2}" type="sibTrans" cxnId="{105194DC-97F7-4804-89B7-FE380D87B944}">
      <dgm:prSet/>
      <dgm:spPr/>
      <dgm:t>
        <a:bodyPr/>
        <a:lstStyle/>
        <a:p>
          <a:endParaRPr lang="tr-TR">
            <a:solidFill>
              <a:schemeClr val="tx1">
                <a:lumMod val="85000"/>
                <a:lumOff val="15000"/>
              </a:schemeClr>
            </a:solidFill>
            <a:latin typeface="Abel" panose="020B0604020202020204" charset="0"/>
          </a:endParaRPr>
        </a:p>
      </dgm:t>
    </dgm:pt>
    <dgm:pt modelId="{25DDFF78-9D98-4760-8D4C-EC9F1C2A5E53}">
      <dgm:prSet/>
      <dgm:spPr/>
      <dgm:t>
        <a:bodyPr/>
        <a:lstStyle/>
        <a:p>
          <a:r>
            <a:rPr lang="en-US" dirty="0">
              <a:solidFill>
                <a:schemeClr val="tx1">
                  <a:lumMod val="85000"/>
                  <a:lumOff val="15000"/>
                </a:schemeClr>
              </a:solidFill>
              <a:latin typeface="Abel" panose="020B0604020202020204" charset="0"/>
            </a:rPr>
            <a:t>miss</a:t>
          </a:r>
          <a:r>
            <a:rPr lang="tr-TR" dirty="0" err="1">
              <a:solidFill>
                <a:schemeClr val="tx1">
                  <a:lumMod val="85000"/>
                  <a:lumOff val="15000"/>
                </a:schemeClr>
              </a:solidFill>
              <a:latin typeface="Abel" panose="020B0604020202020204" charset="0"/>
            </a:rPr>
            <a:t>ing</a:t>
          </a:r>
          <a:r>
            <a:rPr lang="en-US" dirty="0">
              <a:solidFill>
                <a:schemeClr val="tx1">
                  <a:lumMod val="85000"/>
                  <a:lumOff val="15000"/>
                </a:schemeClr>
              </a:solidFill>
              <a:latin typeface="Abel" panose="020B0604020202020204" charset="0"/>
            </a:rPr>
            <a:t> the plane</a:t>
          </a:r>
          <a:r>
            <a:rPr lang="tr-TR" dirty="0">
              <a:solidFill>
                <a:schemeClr val="tx1">
                  <a:lumMod val="85000"/>
                  <a:lumOff val="15000"/>
                </a:schemeClr>
              </a:solidFill>
              <a:latin typeface="Abel" panose="020B0604020202020204" charset="0"/>
            </a:rPr>
            <a:t>/</a:t>
          </a:r>
          <a:r>
            <a:rPr lang="tr-TR" dirty="0" err="1">
              <a:solidFill>
                <a:schemeClr val="tx1">
                  <a:lumMod val="85000"/>
                  <a:lumOff val="15000"/>
                </a:schemeClr>
              </a:solidFill>
              <a:latin typeface="Abel" panose="020B0604020202020204" charset="0"/>
            </a:rPr>
            <a:t>train</a:t>
          </a:r>
          <a:r>
            <a:rPr lang="tr-TR" dirty="0">
              <a:solidFill>
                <a:schemeClr val="tx1">
                  <a:lumMod val="85000"/>
                  <a:lumOff val="15000"/>
                </a:schemeClr>
              </a:solidFill>
              <a:latin typeface="Abel" panose="020B0604020202020204" charset="0"/>
            </a:rPr>
            <a:t>/</a:t>
          </a:r>
          <a:r>
            <a:rPr lang="tr-TR" dirty="0" err="1">
              <a:solidFill>
                <a:schemeClr val="tx1">
                  <a:lumMod val="85000"/>
                  <a:lumOff val="15000"/>
                </a:schemeClr>
              </a:solidFill>
              <a:latin typeface="Abel" panose="020B0604020202020204" charset="0"/>
            </a:rPr>
            <a:t>bus</a:t>
          </a:r>
          <a:r>
            <a:rPr lang="tr-TR" dirty="0">
              <a:solidFill>
                <a:schemeClr val="tx1">
                  <a:lumMod val="85000"/>
                  <a:lumOff val="15000"/>
                </a:schemeClr>
              </a:solidFill>
              <a:latin typeface="Abel" panose="020B0604020202020204" charset="0"/>
            </a:rPr>
            <a:t>/</a:t>
          </a:r>
          <a:r>
            <a:rPr lang="tr-TR" dirty="0" err="1">
              <a:solidFill>
                <a:schemeClr val="tx1">
                  <a:lumMod val="85000"/>
                  <a:lumOff val="15000"/>
                </a:schemeClr>
              </a:solidFill>
              <a:latin typeface="Abel" panose="020B0604020202020204" charset="0"/>
            </a:rPr>
            <a:t>shuttle</a:t>
          </a:r>
          <a:r>
            <a:rPr lang="tr-TR" dirty="0">
              <a:solidFill>
                <a:schemeClr val="tx1">
                  <a:lumMod val="85000"/>
                  <a:lumOff val="15000"/>
                </a:schemeClr>
              </a:solidFill>
              <a:latin typeface="Abel" panose="020B0604020202020204" charset="0"/>
            </a:rPr>
            <a:t> </a:t>
          </a:r>
          <a:r>
            <a:rPr lang="tr-TR" dirty="0" err="1">
              <a:solidFill>
                <a:schemeClr val="tx1">
                  <a:lumMod val="85000"/>
                  <a:lumOff val="15000"/>
                </a:schemeClr>
              </a:solidFill>
              <a:latin typeface="Abel" panose="020B0604020202020204" charset="0"/>
            </a:rPr>
            <a:t>bus</a:t>
          </a:r>
          <a:r>
            <a:rPr lang="tr-TR" dirty="0">
              <a:solidFill>
                <a:schemeClr val="tx1">
                  <a:lumMod val="85000"/>
                  <a:lumOff val="15000"/>
                </a:schemeClr>
              </a:solidFill>
              <a:latin typeface="Abel" panose="020B0604020202020204" charset="0"/>
            </a:rPr>
            <a:t> </a:t>
          </a:r>
          <a:r>
            <a:rPr lang="tr-TR" dirty="0" err="1">
              <a:solidFill>
                <a:schemeClr val="tx1">
                  <a:lumMod val="85000"/>
                  <a:lumOff val="15000"/>
                </a:schemeClr>
              </a:solidFill>
              <a:latin typeface="Abel" panose="020B0604020202020204" charset="0"/>
            </a:rPr>
            <a:t>etc</a:t>
          </a:r>
          <a:r>
            <a:rPr lang="tr-TR" dirty="0">
              <a:solidFill>
                <a:schemeClr val="tx1">
                  <a:lumMod val="85000"/>
                  <a:lumOff val="15000"/>
                </a:schemeClr>
              </a:solidFill>
              <a:latin typeface="Abel" panose="020B0604020202020204" charset="0"/>
            </a:rPr>
            <a:t>.</a:t>
          </a:r>
        </a:p>
      </dgm:t>
    </dgm:pt>
    <dgm:pt modelId="{6CABF5A1-A503-48ED-A351-8A7C33930C93}" type="parTrans" cxnId="{FAA93830-66A5-47E8-8720-E5A05025967F}">
      <dgm:prSet/>
      <dgm:spPr/>
      <dgm:t>
        <a:bodyPr/>
        <a:lstStyle/>
        <a:p>
          <a:endParaRPr lang="tr-TR">
            <a:solidFill>
              <a:schemeClr val="tx1">
                <a:lumMod val="85000"/>
                <a:lumOff val="15000"/>
              </a:schemeClr>
            </a:solidFill>
            <a:latin typeface="Abel" panose="020B0604020202020204" charset="0"/>
          </a:endParaRPr>
        </a:p>
      </dgm:t>
    </dgm:pt>
    <dgm:pt modelId="{EE7515C3-1312-457B-9D44-BAEEF28CD109}" type="sibTrans" cxnId="{FAA93830-66A5-47E8-8720-E5A05025967F}">
      <dgm:prSet/>
      <dgm:spPr/>
      <dgm:t>
        <a:bodyPr/>
        <a:lstStyle/>
        <a:p>
          <a:endParaRPr lang="tr-TR">
            <a:solidFill>
              <a:schemeClr val="tx1">
                <a:lumMod val="85000"/>
                <a:lumOff val="15000"/>
              </a:schemeClr>
            </a:solidFill>
            <a:latin typeface="Abel" panose="020B0604020202020204" charset="0"/>
          </a:endParaRPr>
        </a:p>
      </dgm:t>
    </dgm:pt>
    <dgm:pt modelId="{69502792-779A-4BC5-A731-5DAA82C5D0F4}">
      <dgm:prSet/>
      <dgm:spPr/>
      <dgm:t>
        <a:bodyPr/>
        <a:lstStyle/>
        <a:p>
          <a:r>
            <a:rPr lang="en-US" dirty="0">
              <a:solidFill>
                <a:schemeClr val="tx1">
                  <a:lumMod val="85000"/>
                  <a:lumOff val="15000"/>
                </a:schemeClr>
              </a:solidFill>
              <a:latin typeface="Abel" panose="020B0604020202020204" charset="0"/>
            </a:rPr>
            <a:t>perform</a:t>
          </a:r>
          <a:r>
            <a:rPr lang="tr-TR" dirty="0" err="1">
              <a:solidFill>
                <a:schemeClr val="tx1">
                  <a:lumMod val="85000"/>
                  <a:lumOff val="15000"/>
                </a:schemeClr>
              </a:solidFill>
              <a:latin typeface="Abel" panose="020B0604020202020204" charset="0"/>
            </a:rPr>
            <a:t>ing</a:t>
          </a:r>
          <a:r>
            <a:rPr lang="en-US" dirty="0">
              <a:solidFill>
                <a:schemeClr val="tx1">
                  <a:lumMod val="85000"/>
                  <a:lumOff val="15000"/>
                </a:schemeClr>
              </a:solidFill>
              <a:latin typeface="Abel" panose="020B0604020202020204" charset="0"/>
            </a:rPr>
            <a:t> travel off</a:t>
          </a:r>
          <a:r>
            <a:rPr lang="tr-TR" dirty="0">
              <a:solidFill>
                <a:schemeClr val="tx1">
                  <a:lumMod val="85000"/>
                  <a:lumOff val="15000"/>
                </a:schemeClr>
              </a:solidFill>
              <a:latin typeface="Abel" panose="020B0604020202020204" charset="0"/>
            </a:rPr>
            <a:t> </a:t>
          </a:r>
          <a:r>
            <a:rPr lang="tr-TR" dirty="0" err="1">
              <a:solidFill>
                <a:schemeClr val="tx1">
                  <a:lumMod val="85000"/>
                  <a:lumOff val="15000"/>
                </a:schemeClr>
              </a:solidFill>
              <a:latin typeface="Abel" panose="020B0604020202020204" charset="0"/>
            </a:rPr>
            <a:t>the</a:t>
          </a:r>
          <a:r>
            <a:rPr lang="en-US" dirty="0">
              <a:solidFill>
                <a:schemeClr val="tx1">
                  <a:lumMod val="85000"/>
                  <a:lumOff val="15000"/>
                </a:schemeClr>
              </a:solidFill>
              <a:latin typeface="Abel" panose="020B0604020202020204" charset="0"/>
            </a:rPr>
            <a:t> route</a:t>
          </a:r>
          <a:endParaRPr lang="tr-TR" dirty="0">
            <a:solidFill>
              <a:schemeClr val="tx1">
                <a:lumMod val="85000"/>
                <a:lumOff val="15000"/>
              </a:schemeClr>
            </a:solidFill>
            <a:latin typeface="Abel" panose="020B0604020202020204" charset="0"/>
          </a:endParaRPr>
        </a:p>
      </dgm:t>
    </dgm:pt>
    <dgm:pt modelId="{8AE8EEE7-5732-4D8F-9D22-15C0106CABFC}" type="parTrans" cxnId="{A8AC4E75-FC1A-4C6B-8352-A38140EFB3E9}">
      <dgm:prSet/>
      <dgm:spPr/>
      <dgm:t>
        <a:bodyPr/>
        <a:lstStyle/>
        <a:p>
          <a:endParaRPr lang="tr-TR">
            <a:solidFill>
              <a:schemeClr val="tx1">
                <a:lumMod val="85000"/>
                <a:lumOff val="15000"/>
              </a:schemeClr>
            </a:solidFill>
            <a:latin typeface="Abel" panose="020B0604020202020204" charset="0"/>
          </a:endParaRPr>
        </a:p>
      </dgm:t>
    </dgm:pt>
    <dgm:pt modelId="{414575DD-B73F-4F7E-8EEA-A8F3C5A32087}" type="sibTrans" cxnId="{A8AC4E75-FC1A-4C6B-8352-A38140EFB3E9}">
      <dgm:prSet/>
      <dgm:spPr/>
      <dgm:t>
        <a:bodyPr/>
        <a:lstStyle/>
        <a:p>
          <a:endParaRPr lang="tr-TR">
            <a:solidFill>
              <a:schemeClr val="tx1">
                <a:lumMod val="85000"/>
                <a:lumOff val="15000"/>
              </a:schemeClr>
            </a:solidFill>
            <a:latin typeface="Abel" panose="020B0604020202020204" charset="0"/>
          </a:endParaRPr>
        </a:p>
      </dgm:t>
    </dgm:pt>
    <dgm:pt modelId="{C2FD68DD-906B-4674-9F98-E84A59571C0B}">
      <dgm:prSet/>
      <dgm:spPr/>
      <dgm:t>
        <a:bodyPr/>
        <a:lstStyle/>
        <a:p>
          <a:r>
            <a:rPr lang="en-US">
              <a:solidFill>
                <a:schemeClr val="tx1">
                  <a:lumMod val="85000"/>
                  <a:lumOff val="15000"/>
                </a:schemeClr>
              </a:solidFill>
              <a:latin typeface="Abel" panose="020B0604020202020204" charset="0"/>
            </a:rPr>
            <a:t>extra services </a:t>
          </a:r>
          <a:r>
            <a:rPr lang="tr-TR">
              <a:solidFill>
                <a:schemeClr val="tx1">
                  <a:lumMod val="85000"/>
                  <a:lumOff val="15000"/>
                </a:schemeClr>
              </a:solidFill>
              <a:latin typeface="Abel" panose="020B0604020202020204" charset="0"/>
            </a:rPr>
            <a:t>bought </a:t>
          </a:r>
          <a:r>
            <a:rPr lang="en-US">
              <a:solidFill>
                <a:schemeClr val="tx1">
                  <a:lumMod val="85000"/>
                  <a:lumOff val="15000"/>
                </a:schemeClr>
              </a:solidFill>
              <a:latin typeface="Abel" panose="020B0604020202020204" charset="0"/>
            </a:rPr>
            <a:t>except ticket</a:t>
          </a:r>
          <a:r>
            <a:rPr lang="tr-TR">
              <a:solidFill>
                <a:schemeClr val="tx1">
                  <a:lumMod val="85000"/>
                  <a:lumOff val="15000"/>
                </a:schemeClr>
              </a:solidFill>
              <a:latin typeface="Abel" panose="020B0604020202020204" charset="0"/>
            </a:rPr>
            <a:t> during the travel</a:t>
          </a:r>
        </a:p>
      </dgm:t>
    </dgm:pt>
    <dgm:pt modelId="{781DF4A5-1DA6-40BE-A68A-2C97F42B6C80}" type="parTrans" cxnId="{7369306C-21CF-4963-9564-6FE0732169CB}">
      <dgm:prSet/>
      <dgm:spPr/>
      <dgm:t>
        <a:bodyPr/>
        <a:lstStyle/>
        <a:p>
          <a:endParaRPr lang="tr-TR">
            <a:solidFill>
              <a:schemeClr val="tx1">
                <a:lumMod val="85000"/>
                <a:lumOff val="15000"/>
              </a:schemeClr>
            </a:solidFill>
            <a:latin typeface="Abel" panose="020B0604020202020204" charset="0"/>
          </a:endParaRPr>
        </a:p>
      </dgm:t>
    </dgm:pt>
    <dgm:pt modelId="{45D6FA14-76FF-412F-BE01-38E6B865FA00}" type="sibTrans" cxnId="{7369306C-21CF-4963-9564-6FE0732169CB}">
      <dgm:prSet/>
      <dgm:spPr/>
      <dgm:t>
        <a:bodyPr/>
        <a:lstStyle/>
        <a:p>
          <a:endParaRPr lang="tr-TR">
            <a:solidFill>
              <a:schemeClr val="tx1">
                <a:lumMod val="85000"/>
                <a:lumOff val="15000"/>
              </a:schemeClr>
            </a:solidFill>
            <a:latin typeface="Abel" panose="020B0604020202020204" charset="0"/>
          </a:endParaRPr>
        </a:p>
      </dgm:t>
    </dgm:pt>
    <dgm:pt modelId="{62573120-D946-4E88-9164-B0C6E43136AE}">
      <dgm:prSet/>
      <dgm:spPr/>
      <dgm:t>
        <a:bodyPr/>
        <a:lstStyle/>
        <a:p>
          <a:r>
            <a:rPr lang="tr-TR">
              <a:solidFill>
                <a:schemeClr val="tx1">
                  <a:lumMod val="85000"/>
                  <a:lumOff val="15000"/>
                </a:schemeClr>
              </a:solidFill>
              <a:latin typeface="Abel" panose="020B0604020202020204" charset="0"/>
            </a:rPr>
            <a:t>personal </a:t>
          </a:r>
          <a:r>
            <a:rPr lang="en-US">
              <a:solidFill>
                <a:schemeClr val="tx1">
                  <a:lumMod val="85000"/>
                  <a:lumOff val="15000"/>
                </a:schemeClr>
              </a:solidFill>
              <a:latin typeface="Abel" panose="020B0604020202020204" charset="0"/>
            </a:rPr>
            <a:t>international travel health insurance</a:t>
          </a:r>
          <a:endParaRPr lang="tr-TR">
            <a:solidFill>
              <a:schemeClr val="tx1">
                <a:lumMod val="85000"/>
                <a:lumOff val="15000"/>
              </a:schemeClr>
            </a:solidFill>
            <a:latin typeface="Abel" panose="020B0604020202020204" charset="0"/>
          </a:endParaRPr>
        </a:p>
      </dgm:t>
    </dgm:pt>
    <dgm:pt modelId="{1300C7B7-6742-4DCE-97F6-591D52FAB52F}" type="parTrans" cxnId="{AEFF2D6A-341A-4D43-ADE6-90785DBABCED}">
      <dgm:prSet/>
      <dgm:spPr/>
      <dgm:t>
        <a:bodyPr/>
        <a:lstStyle/>
        <a:p>
          <a:endParaRPr lang="tr-TR">
            <a:solidFill>
              <a:schemeClr val="tx1">
                <a:lumMod val="85000"/>
                <a:lumOff val="15000"/>
              </a:schemeClr>
            </a:solidFill>
            <a:latin typeface="Abel" panose="020B0604020202020204" charset="0"/>
          </a:endParaRPr>
        </a:p>
      </dgm:t>
    </dgm:pt>
    <dgm:pt modelId="{68F2DA6A-6084-40E7-BF9F-CBA5B214023E}" type="sibTrans" cxnId="{AEFF2D6A-341A-4D43-ADE6-90785DBABCED}">
      <dgm:prSet/>
      <dgm:spPr/>
      <dgm:t>
        <a:bodyPr/>
        <a:lstStyle/>
        <a:p>
          <a:endParaRPr lang="tr-TR">
            <a:solidFill>
              <a:schemeClr val="tx1">
                <a:lumMod val="85000"/>
                <a:lumOff val="15000"/>
              </a:schemeClr>
            </a:solidFill>
            <a:latin typeface="Abel" panose="020B0604020202020204" charset="0"/>
          </a:endParaRPr>
        </a:p>
      </dgm:t>
    </dgm:pt>
    <dgm:pt modelId="{ED02D74A-0E07-406E-9B23-3BC07EEB570D}">
      <dgm:prSet/>
      <dgm:spPr/>
      <dgm:t>
        <a:bodyPr/>
        <a:lstStyle/>
        <a:p>
          <a:r>
            <a:rPr lang="en-US">
              <a:solidFill>
                <a:schemeClr val="tx1">
                  <a:lumMod val="85000"/>
                  <a:lumOff val="15000"/>
                </a:schemeClr>
              </a:solidFill>
              <a:latin typeface="Abel" panose="020B0604020202020204" charset="0"/>
            </a:rPr>
            <a:t>taxi, private </a:t>
          </a:r>
          <a:r>
            <a:rPr lang="tr-TR">
              <a:solidFill>
                <a:schemeClr val="tx1">
                  <a:lumMod val="85000"/>
                  <a:lumOff val="15000"/>
                </a:schemeClr>
              </a:solidFill>
              <a:latin typeface="Abel" panose="020B0604020202020204" charset="0"/>
            </a:rPr>
            <a:t>cars</a:t>
          </a:r>
          <a:r>
            <a:rPr lang="en-US">
              <a:solidFill>
                <a:schemeClr val="tx1">
                  <a:lumMod val="85000"/>
                  <a:lumOff val="15000"/>
                </a:schemeClr>
              </a:solidFill>
              <a:latin typeface="Abel" panose="020B0604020202020204" charset="0"/>
            </a:rPr>
            <a:t>,</a:t>
          </a:r>
          <a:r>
            <a:rPr lang="tr-TR">
              <a:solidFill>
                <a:schemeClr val="tx1">
                  <a:lumMod val="85000"/>
                  <a:lumOff val="15000"/>
                </a:schemeClr>
              </a:solidFill>
              <a:latin typeface="Abel" panose="020B0604020202020204" charset="0"/>
            </a:rPr>
            <a:t> etc. and</a:t>
          </a:r>
          <a:r>
            <a:rPr lang="en-US">
              <a:solidFill>
                <a:schemeClr val="tx1">
                  <a:lumMod val="85000"/>
                  <a:lumOff val="15000"/>
                </a:schemeClr>
              </a:solidFill>
              <a:latin typeface="Abel" panose="020B0604020202020204" charset="0"/>
            </a:rPr>
            <a:t> undocumented travel expenses</a:t>
          </a:r>
          <a:endParaRPr lang="tr-TR">
            <a:solidFill>
              <a:schemeClr val="tx1">
                <a:lumMod val="85000"/>
                <a:lumOff val="15000"/>
              </a:schemeClr>
            </a:solidFill>
            <a:latin typeface="Abel" panose="020B0604020202020204" charset="0"/>
          </a:endParaRPr>
        </a:p>
      </dgm:t>
    </dgm:pt>
    <dgm:pt modelId="{161500D1-2957-4C72-AEF1-04679EF36834}" type="parTrans" cxnId="{09496458-E23A-4210-9410-795413BBD7EB}">
      <dgm:prSet/>
      <dgm:spPr/>
      <dgm:t>
        <a:bodyPr/>
        <a:lstStyle/>
        <a:p>
          <a:endParaRPr lang="tr-TR">
            <a:solidFill>
              <a:schemeClr val="tx1">
                <a:lumMod val="85000"/>
                <a:lumOff val="15000"/>
              </a:schemeClr>
            </a:solidFill>
            <a:latin typeface="Abel" panose="020B0604020202020204" charset="0"/>
          </a:endParaRPr>
        </a:p>
      </dgm:t>
    </dgm:pt>
    <dgm:pt modelId="{96C9444D-9FFB-4FD7-83C1-7703B94BD230}" type="sibTrans" cxnId="{09496458-E23A-4210-9410-795413BBD7EB}">
      <dgm:prSet/>
      <dgm:spPr/>
      <dgm:t>
        <a:bodyPr/>
        <a:lstStyle/>
        <a:p>
          <a:endParaRPr lang="tr-TR">
            <a:solidFill>
              <a:schemeClr val="tx1">
                <a:lumMod val="85000"/>
                <a:lumOff val="15000"/>
              </a:schemeClr>
            </a:solidFill>
            <a:latin typeface="Abel" panose="020B0604020202020204" charset="0"/>
          </a:endParaRPr>
        </a:p>
      </dgm:t>
    </dgm:pt>
    <dgm:pt modelId="{B22E268E-364F-47F6-B576-E4405546D80E}">
      <dgm:prSet/>
      <dgm:spPr/>
      <dgm:t>
        <a:bodyPr/>
        <a:lstStyle/>
        <a:p>
          <a:r>
            <a:rPr lang="en-US">
              <a:solidFill>
                <a:schemeClr val="tx1">
                  <a:lumMod val="85000"/>
                  <a:lumOff val="15000"/>
                </a:schemeClr>
              </a:solidFill>
              <a:latin typeface="Abel" panose="020B0604020202020204" charset="0"/>
            </a:rPr>
            <a:t>personal expenses, extra days</a:t>
          </a:r>
          <a:r>
            <a:rPr lang="tr-TR">
              <a:solidFill>
                <a:schemeClr val="tx1">
                  <a:lumMod val="85000"/>
                  <a:lumOff val="15000"/>
                </a:schemeClr>
              </a:solidFill>
              <a:latin typeface="Abel" panose="020B0604020202020204" charset="0"/>
            </a:rPr>
            <a:t>’ costs</a:t>
          </a:r>
        </a:p>
      </dgm:t>
    </dgm:pt>
    <dgm:pt modelId="{4DE6D0CC-AFD4-4E13-9BF7-FEB45A6A9020}" type="parTrans" cxnId="{07A27377-C6A4-4897-BED7-686CAA2DC913}">
      <dgm:prSet/>
      <dgm:spPr/>
      <dgm:t>
        <a:bodyPr/>
        <a:lstStyle/>
        <a:p>
          <a:endParaRPr lang="tr-TR">
            <a:solidFill>
              <a:schemeClr val="tx1">
                <a:lumMod val="85000"/>
                <a:lumOff val="15000"/>
              </a:schemeClr>
            </a:solidFill>
            <a:latin typeface="Abel" panose="020B0604020202020204" charset="0"/>
          </a:endParaRPr>
        </a:p>
      </dgm:t>
    </dgm:pt>
    <dgm:pt modelId="{90167386-D6BB-4D56-A372-B663A1FF6896}" type="sibTrans" cxnId="{07A27377-C6A4-4897-BED7-686CAA2DC913}">
      <dgm:prSet/>
      <dgm:spPr/>
      <dgm:t>
        <a:bodyPr/>
        <a:lstStyle/>
        <a:p>
          <a:endParaRPr lang="tr-TR">
            <a:solidFill>
              <a:schemeClr val="tx1">
                <a:lumMod val="85000"/>
                <a:lumOff val="15000"/>
              </a:schemeClr>
            </a:solidFill>
            <a:latin typeface="Abel" panose="020B0604020202020204" charset="0"/>
          </a:endParaRPr>
        </a:p>
      </dgm:t>
    </dgm:pt>
    <dgm:pt modelId="{D5DC6712-3F39-40DE-9E70-46DFF0232321}">
      <dgm:prSet/>
      <dgm:spPr/>
      <dgm:t>
        <a:bodyPr/>
        <a:lstStyle/>
        <a:p>
          <a:endParaRPr lang="tr-TR"/>
        </a:p>
      </dgm:t>
    </dgm:pt>
    <dgm:pt modelId="{DA51C2B4-364B-4781-8D4A-162B02874FBB}" type="parTrans" cxnId="{3F693ED8-0CE9-469F-B985-D36CE819B537}">
      <dgm:prSet/>
      <dgm:spPr/>
      <dgm:t>
        <a:bodyPr/>
        <a:lstStyle/>
        <a:p>
          <a:endParaRPr lang="tr-TR">
            <a:solidFill>
              <a:schemeClr val="tx1">
                <a:lumMod val="85000"/>
                <a:lumOff val="15000"/>
              </a:schemeClr>
            </a:solidFill>
            <a:latin typeface="Abel" panose="020B0604020202020204" charset="0"/>
          </a:endParaRPr>
        </a:p>
      </dgm:t>
    </dgm:pt>
    <dgm:pt modelId="{9573656F-DEE7-45D9-9FD7-74D26D5D11F5}" type="sibTrans" cxnId="{3F693ED8-0CE9-469F-B985-D36CE819B537}">
      <dgm:prSet/>
      <dgm:spPr/>
      <dgm:t>
        <a:bodyPr/>
        <a:lstStyle/>
        <a:p>
          <a:endParaRPr lang="tr-TR">
            <a:solidFill>
              <a:schemeClr val="tx1">
                <a:lumMod val="85000"/>
                <a:lumOff val="15000"/>
              </a:schemeClr>
            </a:solidFill>
            <a:latin typeface="Abel" panose="020B0604020202020204" charset="0"/>
          </a:endParaRPr>
        </a:p>
      </dgm:t>
    </dgm:pt>
    <dgm:pt modelId="{D4024CC8-F0B5-421E-AAE0-40F25AFED990}" type="pres">
      <dgm:prSet presAssocID="{2FD9CF1D-2041-4203-8E3E-0D770E9A979B}" presName="Name0" presStyleCnt="0">
        <dgm:presLayoutVars>
          <dgm:chMax val="7"/>
          <dgm:chPref val="7"/>
          <dgm:dir/>
        </dgm:presLayoutVars>
      </dgm:prSet>
      <dgm:spPr/>
      <dgm:t>
        <a:bodyPr/>
        <a:lstStyle/>
        <a:p>
          <a:endParaRPr lang="tr-TR"/>
        </a:p>
      </dgm:t>
    </dgm:pt>
    <dgm:pt modelId="{F9C772E1-FD6E-4FB5-B687-E3E82103FA00}" type="pres">
      <dgm:prSet presAssocID="{2FD9CF1D-2041-4203-8E3E-0D770E9A979B}" presName="Name1" presStyleCnt="0"/>
      <dgm:spPr/>
    </dgm:pt>
    <dgm:pt modelId="{FD04F576-AC36-49B0-BC15-FD259BAEDE3C}" type="pres">
      <dgm:prSet presAssocID="{2FD9CF1D-2041-4203-8E3E-0D770E9A979B}" presName="cycle" presStyleCnt="0"/>
      <dgm:spPr/>
    </dgm:pt>
    <dgm:pt modelId="{45937018-7C52-4905-AAD4-F48D7FE31B56}" type="pres">
      <dgm:prSet presAssocID="{2FD9CF1D-2041-4203-8E3E-0D770E9A979B}" presName="srcNode" presStyleLbl="node1" presStyleIdx="0" presStyleCnt="7"/>
      <dgm:spPr/>
    </dgm:pt>
    <dgm:pt modelId="{D356F6F5-3CED-4A97-AC36-FD059745FEB7}" type="pres">
      <dgm:prSet presAssocID="{2FD9CF1D-2041-4203-8E3E-0D770E9A979B}" presName="conn" presStyleLbl="parChTrans1D2" presStyleIdx="0" presStyleCnt="1"/>
      <dgm:spPr/>
      <dgm:t>
        <a:bodyPr/>
        <a:lstStyle/>
        <a:p>
          <a:endParaRPr lang="tr-TR"/>
        </a:p>
      </dgm:t>
    </dgm:pt>
    <dgm:pt modelId="{2237A2D5-7009-42C3-88A4-3C0B20A16744}" type="pres">
      <dgm:prSet presAssocID="{2FD9CF1D-2041-4203-8E3E-0D770E9A979B}" presName="extraNode" presStyleLbl="node1" presStyleIdx="0" presStyleCnt="7"/>
      <dgm:spPr/>
    </dgm:pt>
    <dgm:pt modelId="{0258CA0D-8057-43A5-8DA5-98368F053619}" type="pres">
      <dgm:prSet presAssocID="{2FD9CF1D-2041-4203-8E3E-0D770E9A979B}" presName="dstNode" presStyleLbl="node1" presStyleIdx="0" presStyleCnt="7"/>
      <dgm:spPr/>
    </dgm:pt>
    <dgm:pt modelId="{3C69E244-9816-44D6-A4C2-EE874E76888D}" type="pres">
      <dgm:prSet presAssocID="{037A673D-E875-4621-9E42-7F44BD7BA253}" presName="text_1" presStyleLbl="node1" presStyleIdx="0" presStyleCnt="7">
        <dgm:presLayoutVars>
          <dgm:bulletEnabled val="1"/>
        </dgm:presLayoutVars>
      </dgm:prSet>
      <dgm:spPr/>
      <dgm:t>
        <a:bodyPr/>
        <a:lstStyle/>
        <a:p>
          <a:endParaRPr lang="tr-TR"/>
        </a:p>
      </dgm:t>
    </dgm:pt>
    <dgm:pt modelId="{D676C6D4-75EA-4EFC-A3EF-8D3CCE5825C6}" type="pres">
      <dgm:prSet presAssocID="{037A673D-E875-4621-9E42-7F44BD7BA253}" presName="accent_1" presStyleCnt="0"/>
      <dgm:spPr/>
    </dgm:pt>
    <dgm:pt modelId="{D3AC6CD0-6281-44B4-9384-5CEA32C601AE}" type="pres">
      <dgm:prSet presAssocID="{037A673D-E875-4621-9E42-7F44BD7BA253}" presName="accentRepeatNode" presStyleLbl="solidFgAcc1" presStyleIdx="0" presStyleCnt="7"/>
      <dgm:spPr/>
    </dgm:pt>
    <dgm:pt modelId="{B26B952B-1E92-41C9-BBE5-B6F1DED3EE1A}" type="pres">
      <dgm:prSet presAssocID="{25DDFF78-9D98-4760-8D4C-EC9F1C2A5E53}" presName="text_2" presStyleLbl="node1" presStyleIdx="1" presStyleCnt="7">
        <dgm:presLayoutVars>
          <dgm:bulletEnabled val="1"/>
        </dgm:presLayoutVars>
      </dgm:prSet>
      <dgm:spPr/>
      <dgm:t>
        <a:bodyPr/>
        <a:lstStyle/>
        <a:p>
          <a:endParaRPr lang="tr-TR"/>
        </a:p>
      </dgm:t>
    </dgm:pt>
    <dgm:pt modelId="{B93155C0-242B-4883-BF41-A10E016AB192}" type="pres">
      <dgm:prSet presAssocID="{25DDFF78-9D98-4760-8D4C-EC9F1C2A5E53}" presName="accent_2" presStyleCnt="0"/>
      <dgm:spPr/>
    </dgm:pt>
    <dgm:pt modelId="{B017F14A-075B-422F-B1F5-8F9337436C50}" type="pres">
      <dgm:prSet presAssocID="{25DDFF78-9D98-4760-8D4C-EC9F1C2A5E53}" presName="accentRepeatNode" presStyleLbl="solidFgAcc1" presStyleIdx="1" presStyleCnt="7"/>
      <dgm:spPr/>
    </dgm:pt>
    <dgm:pt modelId="{E903FFF1-3E81-4E39-AF11-E4DD341859A1}" type="pres">
      <dgm:prSet presAssocID="{69502792-779A-4BC5-A731-5DAA82C5D0F4}" presName="text_3" presStyleLbl="node1" presStyleIdx="2" presStyleCnt="7">
        <dgm:presLayoutVars>
          <dgm:bulletEnabled val="1"/>
        </dgm:presLayoutVars>
      </dgm:prSet>
      <dgm:spPr/>
      <dgm:t>
        <a:bodyPr/>
        <a:lstStyle/>
        <a:p>
          <a:endParaRPr lang="tr-TR"/>
        </a:p>
      </dgm:t>
    </dgm:pt>
    <dgm:pt modelId="{94E53E69-5F27-4886-BD3A-5C3B6A78EAE1}" type="pres">
      <dgm:prSet presAssocID="{69502792-779A-4BC5-A731-5DAA82C5D0F4}" presName="accent_3" presStyleCnt="0"/>
      <dgm:spPr/>
    </dgm:pt>
    <dgm:pt modelId="{1ECDF3EB-6C0F-401F-A3E7-18E1E5525A48}" type="pres">
      <dgm:prSet presAssocID="{69502792-779A-4BC5-A731-5DAA82C5D0F4}" presName="accentRepeatNode" presStyleLbl="solidFgAcc1" presStyleIdx="2" presStyleCnt="7"/>
      <dgm:spPr/>
    </dgm:pt>
    <dgm:pt modelId="{90984440-7642-424C-BFF6-7F35AF6BFAD7}" type="pres">
      <dgm:prSet presAssocID="{C2FD68DD-906B-4674-9F98-E84A59571C0B}" presName="text_4" presStyleLbl="node1" presStyleIdx="3" presStyleCnt="7">
        <dgm:presLayoutVars>
          <dgm:bulletEnabled val="1"/>
        </dgm:presLayoutVars>
      </dgm:prSet>
      <dgm:spPr/>
      <dgm:t>
        <a:bodyPr/>
        <a:lstStyle/>
        <a:p>
          <a:endParaRPr lang="tr-TR"/>
        </a:p>
      </dgm:t>
    </dgm:pt>
    <dgm:pt modelId="{FD198168-F2EC-4175-84E0-21CE05C47808}" type="pres">
      <dgm:prSet presAssocID="{C2FD68DD-906B-4674-9F98-E84A59571C0B}" presName="accent_4" presStyleCnt="0"/>
      <dgm:spPr/>
    </dgm:pt>
    <dgm:pt modelId="{F1AE59C2-A703-4C2C-94D1-E7E672951203}" type="pres">
      <dgm:prSet presAssocID="{C2FD68DD-906B-4674-9F98-E84A59571C0B}" presName="accentRepeatNode" presStyleLbl="solidFgAcc1" presStyleIdx="3" presStyleCnt="7"/>
      <dgm:spPr/>
    </dgm:pt>
    <dgm:pt modelId="{C4A7D806-FC16-4FD9-8BED-69FD2169C2A5}" type="pres">
      <dgm:prSet presAssocID="{62573120-D946-4E88-9164-B0C6E43136AE}" presName="text_5" presStyleLbl="node1" presStyleIdx="4" presStyleCnt="7">
        <dgm:presLayoutVars>
          <dgm:bulletEnabled val="1"/>
        </dgm:presLayoutVars>
      </dgm:prSet>
      <dgm:spPr/>
      <dgm:t>
        <a:bodyPr/>
        <a:lstStyle/>
        <a:p>
          <a:endParaRPr lang="tr-TR"/>
        </a:p>
      </dgm:t>
    </dgm:pt>
    <dgm:pt modelId="{1FE41B3F-6377-4AB8-80C8-E5D605DE8DD6}" type="pres">
      <dgm:prSet presAssocID="{62573120-D946-4E88-9164-B0C6E43136AE}" presName="accent_5" presStyleCnt="0"/>
      <dgm:spPr/>
    </dgm:pt>
    <dgm:pt modelId="{56CDB7AE-8BEE-4737-98F7-16C19B6F73F2}" type="pres">
      <dgm:prSet presAssocID="{62573120-D946-4E88-9164-B0C6E43136AE}" presName="accentRepeatNode" presStyleLbl="solidFgAcc1" presStyleIdx="4" presStyleCnt="7"/>
      <dgm:spPr/>
    </dgm:pt>
    <dgm:pt modelId="{80A6AA50-A11C-45AE-A205-66CAC2A9B2C0}" type="pres">
      <dgm:prSet presAssocID="{ED02D74A-0E07-406E-9B23-3BC07EEB570D}" presName="text_6" presStyleLbl="node1" presStyleIdx="5" presStyleCnt="7">
        <dgm:presLayoutVars>
          <dgm:bulletEnabled val="1"/>
        </dgm:presLayoutVars>
      </dgm:prSet>
      <dgm:spPr/>
      <dgm:t>
        <a:bodyPr/>
        <a:lstStyle/>
        <a:p>
          <a:endParaRPr lang="tr-TR"/>
        </a:p>
      </dgm:t>
    </dgm:pt>
    <dgm:pt modelId="{01DFDD88-FFA2-4247-8BF4-7070591677DA}" type="pres">
      <dgm:prSet presAssocID="{ED02D74A-0E07-406E-9B23-3BC07EEB570D}" presName="accent_6" presStyleCnt="0"/>
      <dgm:spPr/>
    </dgm:pt>
    <dgm:pt modelId="{66DB76DE-8A02-4D6F-AC64-CAE11017B255}" type="pres">
      <dgm:prSet presAssocID="{ED02D74A-0E07-406E-9B23-3BC07EEB570D}" presName="accentRepeatNode" presStyleLbl="solidFgAcc1" presStyleIdx="5" presStyleCnt="7"/>
      <dgm:spPr/>
    </dgm:pt>
    <dgm:pt modelId="{F2A75B74-0570-4AA2-9FFB-29E43224D00D}" type="pres">
      <dgm:prSet presAssocID="{B22E268E-364F-47F6-B576-E4405546D80E}" presName="text_7" presStyleLbl="node1" presStyleIdx="6" presStyleCnt="7">
        <dgm:presLayoutVars>
          <dgm:bulletEnabled val="1"/>
        </dgm:presLayoutVars>
      </dgm:prSet>
      <dgm:spPr/>
      <dgm:t>
        <a:bodyPr/>
        <a:lstStyle/>
        <a:p>
          <a:endParaRPr lang="tr-TR"/>
        </a:p>
      </dgm:t>
    </dgm:pt>
    <dgm:pt modelId="{490CA5EE-C5F2-4A89-8B49-AE63BC97AD0E}" type="pres">
      <dgm:prSet presAssocID="{B22E268E-364F-47F6-B576-E4405546D80E}" presName="accent_7" presStyleCnt="0"/>
      <dgm:spPr/>
    </dgm:pt>
    <dgm:pt modelId="{516EDA67-E42F-4175-A0AF-202C44EF4E4F}" type="pres">
      <dgm:prSet presAssocID="{B22E268E-364F-47F6-B576-E4405546D80E}" presName="accentRepeatNode" presStyleLbl="solidFgAcc1" presStyleIdx="6" presStyleCnt="7"/>
      <dgm:spPr/>
    </dgm:pt>
  </dgm:ptLst>
  <dgm:cxnLst>
    <dgm:cxn modelId="{FAA93830-66A5-47E8-8720-E5A05025967F}" srcId="{2FD9CF1D-2041-4203-8E3E-0D770E9A979B}" destId="{25DDFF78-9D98-4760-8D4C-EC9F1C2A5E53}" srcOrd="1" destOrd="0" parTransId="{6CABF5A1-A503-48ED-A351-8A7C33930C93}" sibTransId="{EE7515C3-1312-457B-9D44-BAEEF28CD109}"/>
    <dgm:cxn modelId="{B1E54FEC-2D9C-45D2-91C3-0B8D0059BDF4}" type="presOf" srcId="{ED02D74A-0E07-406E-9B23-3BC07EEB570D}" destId="{80A6AA50-A11C-45AE-A205-66CAC2A9B2C0}" srcOrd="0" destOrd="0" presId="urn:microsoft.com/office/officeart/2008/layout/VerticalCurvedList"/>
    <dgm:cxn modelId="{09496458-E23A-4210-9410-795413BBD7EB}" srcId="{2FD9CF1D-2041-4203-8E3E-0D770E9A979B}" destId="{ED02D74A-0E07-406E-9B23-3BC07EEB570D}" srcOrd="5" destOrd="0" parTransId="{161500D1-2957-4C72-AEF1-04679EF36834}" sibTransId="{96C9444D-9FFB-4FD7-83C1-7703B94BD230}"/>
    <dgm:cxn modelId="{07A27377-C6A4-4897-BED7-686CAA2DC913}" srcId="{2FD9CF1D-2041-4203-8E3E-0D770E9A979B}" destId="{B22E268E-364F-47F6-B576-E4405546D80E}" srcOrd="6" destOrd="0" parTransId="{4DE6D0CC-AFD4-4E13-9BF7-FEB45A6A9020}" sibTransId="{90167386-D6BB-4D56-A372-B663A1FF6896}"/>
    <dgm:cxn modelId="{3F693ED8-0CE9-469F-B985-D36CE819B537}" srcId="{2FD9CF1D-2041-4203-8E3E-0D770E9A979B}" destId="{D5DC6712-3F39-40DE-9E70-46DFF0232321}" srcOrd="7" destOrd="0" parTransId="{DA51C2B4-364B-4781-8D4A-162B02874FBB}" sibTransId="{9573656F-DEE7-45D9-9FD7-74D26D5D11F5}"/>
    <dgm:cxn modelId="{7B408D3D-42AB-4551-A438-5D15D617C7BA}" type="presOf" srcId="{C2FD68DD-906B-4674-9F98-E84A59571C0B}" destId="{90984440-7642-424C-BFF6-7F35AF6BFAD7}" srcOrd="0" destOrd="0" presId="urn:microsoft.com/office/officeart/2008/layout/VerticalCurvedList"/>
    <dgm:cxn modelId="{7369306C-21CF-4963-9564-6FE0732169CB}" srcId="{2FD9CF1D-2041-4203-8E3E-0D770E9A979B}" destId="{C2FD68DD-906B-4674-9F98-E84A59571C0B}" srcOrd="3" destOrd="0" parTransId="{781DF4A5-1DA6-40BE-A68A-2C97F42B6C80}" sibTransId="{45D6FA14-76FF-412F-BE01-38E6B865FA00}"/>
    <dgm:cxn modelId="{830179E4-1B88-4B6D-9ABC-6F71DB4242C7}" type="presOf" srcId="{B22E268E-364F-47F6-B576-E4405546D80E}" destId="{F2A75B74-0570-4AA2-9FFB-29E43224D00D}" srcOrd="0" destOrd="0" presId="urn:microsoft.com/office/officeart/2008/layout/VerticalCurvedList"/>
    <dgm:cxn modelId="{A8AC4E75-FC1A-4C6B-8352-A38140EFB3E9}" srcId="{2FD9CF1D-2041-4203-8E3E-0D770E9A979B}" destId="{69502792-779A-4BC5-A731-5DAA82C5D0F4}" srcOrd="2" destOrd="0" parTransId="{8AE8EEE7-5732-4D8F-9D22-15C0106CABFC}" sibTransId="{414575DD-B73F-4F7E-8EEA-A8F3C5A32087}"/>
    <dgm:cxn modelId="{AEFF2D6A-341A-4D43-ADE6-90785DBABCED}" srcId="{2FD9CF1D-2041-4203-8E3E-0D770E9A979B}" destId="{62573120-D946-4E88-9164-B0C6E43136AE}" srcOrd="4" destOrd="0" parTransId="{1300C7B7-6742-4DCE-97F6-591D52FAB52F}" sibTransId="{68F2DA6A-6084-40E7-BF9F-CBA5B214023E}"/>
    <dgm:cxn modelId="{21C09075-3B86-4754-B7B4-230830B4A1AA}" type="presOf" srcId="{25DDFF78-9D98-4760-8D4C-EC9F1C2A5E53}" destId="{B26B952B-1E92-41C9-BBE5-B6F1DED3EE1A}" srcOrd="0" destOrd="0" presId="urn:microsoft.com/office/officeart/2008/layout/VerticalCurvedList"/>
    <dgm:cxn modelId="{105194DC-97F7-4804-89B7-FE380D87B944}" srcId="{2FD9CF1D-2041-4203-8E3E-0D770E9A979B}" destId="{037A673D-E875-4621-9E42-7F44BD7BA253}" srcOrd="0" destOrd="0" parTransId="{D21DFECB-2495-4163-AE7A-053D829247AF}" sibTransId="{CD7D1680-8E2D-439E-991C-A8E13566C3C2}"/>
    <dgm:cxn modelId="{079FFB51-2114-4B41-A978-88BDABBCC2FF}" type="presOf" srcId="{69502792-779A-4BC5-A731-5DAA82C5D0F4}" destId="{E903FFF1-3E81-4E39-AF11-E4DD341859A1}" srcOrd="0" destOrd="0" presId="urn:microsoft.com/office/officeart/2008/layout/VerticalCurvedList"/>
    <dgm:cxn modelId="{7B2F0FB0-B503-4007-8D8D-289103537686}" type="presOf" srcId="{62573120-D946-4E88-9164-B0C6E43136AE}" destId="{C4A7D806-FC16-4FD9-8BED-69FD2169C2A5}" srcOrd="0" destOrd="0" presId="urn:microsoft.com/office/officeart/2008/layout/VerticalCurvedList"/>
    <dgm:cxn modelId="{598ADE32-CC0A-40A5-B48B-7E768BF2E5BC}" type="presOf" srcId="{037A673D-E875-4621-9E42-7F44BD7BA253}" destId="{3C69E244-9816-44D6-A4C2-EE874E76888D}" srcOrd="0" destOrd="0" presId="urn:microsoft.com/office/officeart/2008/layout/VerticalCurvedList"/>
    <dgm:cxn modelId="{8D7E4086-0701-47E3-A8E7-3DBDD12EBC2E}" type="presOf" srcId="{2FD9CF1D-2041-4203-8E3E-0D770E9A979B}" destId="{D4024CC8-F0B5-421E-AAE0-40F25AFED990}" srcOrd="0" destOrd="0" presId="urn:microsoft.com/office/officeart/2008/layout/VerticalCurvedList"/>
    <dgm:cxn modelId="{79BE1013-A798-436F-8206-473DF0AC05AB}" type="presOf" srcId="{CD7D1680-8E2D-439E-991C-A8E13566C3C2}" destId="{D356F6F5-3CED-4A97-AC36-FD059745FEB7}" srcOrd="0" destOrd="0" presId="urn:microsoft.com/office/officeart/2008/layout/VerticalCurvedList"/>
    <dgm:cxn modelId="{5AE07230-F362-48B0-AB67-60B11A035EE9}" type="presParOf" srcId="{D4024CC8-F0B5-421E-AAE0-40F25AFED990}" destId="{F9C772E1-FD6E-4FB5-B687-E3E82103FA00}" srcOrd="0" destOrd="0" presId="urn:microsoft.com/office/officeart/2008/layout/VerticalCurvedList"/>
    <dgm:cxn modelId="{6C080637-B02F-4FAD-9E7D-B2981D7F64E4}" type="presParOf" srcId="{F9C772E1-FD6E-4FB5-B687-E3E82103FA00}" destId="{FD04F576-AC36-49B0-BC15-FD259BAEDE3C}" srcOrd="0" destOrd="0" presId="urn:microsoft.com/office/officeart/2008/layout/VerticalCurvedList"/>
    <dgm:cxn modelId="{58602CDF-86AC-4CB0-A2CF-1B3CDD288873}" type="presParOf" srcId="{FD04F576-AC36-49B0-BC15-FD259BAEDE3C}" destId="{45937018-7C52-4905-AAD4-F48D7FE31B56}" srcOrd="0" destOrd="0" presId="urn:microsoft.com/office/officeart/2008/layout/VerticalCurvedList"/>
    <dgm:cxn modelId="{3F030607-3B54-4901-9261-5A932F16DB5D}" type="presParOf" srcId="{FD04F576-AC36-49B0-BC15-FD259BAEDE3C}" destId="{D356F6F5-3CED-4A97-AC36-FD059745FEB7}" srcOrd="1" destOrd="0" presId="urn:microsoft.com/office/officeart/2008/layout/VerticalCurvedList"/>
    <dgm:cxn modelId="{D316F19D-57FA-4320-A99D-0EF02826B6FD}" type="presParOf" srcId="{FD04F576-AC36-49B0-BC15-FD259BAEDE3C}" destId="{2237A2D5-7009-42C3-88A4-3C0B20A16744}" srcOrd="2" destOrd="0" presId="urn:microsoft.com/office/officeart/2008/layout/VerticalCurvedList"/>
    <dgm:cxn modelId="{041BAE81-633A-46E2-ABA4-FF8C596E2254}" type="presParOf" srcId="{FD04F576-AC36-49B0-BC15-FD259BAEDE3C}" destId="{0258CA0D-8057-43A5-8DA5-98368F053619}" srcOrd="3" destOrd="0" presId="urn:microsoft.com/office/officeart/2008/layout/VerticalCurvedList"/>
    <dgm:cxn modelId="{C01765DF-551C-45EC-9016-44350DA7DC96}" type="presParOf" srcId="{F9C772E1-FD6E-4FB5-B687-E3E82103FA00}" destId="{3C69E244-9816-44D6-A4C2-EE874E76888D}" srcOrd="1" destOrd="0" presId="urn:microsoft.com/office/officeart/2008/layout/VerticalCurvedList"/>
    <dgm:cxn modelId="{967A47C6-2A65-4FBA-879D-4B3A54F1177A}" type="presParOf" srcId="{F9C772E1-FD6E-4FB5-B687-E3E82103FA00}" destId="{D676C6D4-75EA-4EFC-A3EF-8D3CCE5825C6}" srcOrd="2" destOrd="0" presId="urn:microsoft.com/office/officeart/2008/layout/VerticalCurvedList"/>
    <dgm:cxn modelId="{1CF68C16-EAA8-483E-A63D-1BAAABE94891}" type="presParOf" srcId="{D676C6D4-75EA-4EFC-A3EF-8D3CCE5825C6}" destId="{D3AC6CD0-6281-44B4-9384-5CEA32C601AE}" srcOrd="0" destOrd="0" presId="urn:microsoft.com/office/officeart/2008/layout/VerticalCurvedList"/>
    <dgm:cxn modelId="{E80EEB76-AD57-42E2-A723-EFF8F0341715}" type="presParOf" srcId="{F9C772E1-FD6E-4FB5-B687-E3E82103FA00}" destId="{B26B952B-1E92-41C9-BBE5-B6F1DED3EE1A}" srcOrd="3" destOrd="0" presId="urn:microsoft.com/office/officeart/2008/layout/VerticalCurvedList"/>
    <dgm:cxn modelId="{E0E7928D-4CBF-488E-B4AD-9CB50E52326C}" type="presParOf" srcId="{F9C772E1-FD6E-4FB5-B687-E3E82103FA00}" destId="{B93155C0-242B-4883-BF41-A10E016AB192}" srcOrd="4" destOrd="0" presId="urn:microsoft.com/office/officeart/2008/layout/VerticalCurvedList"/>
    <dgm:cxn modelId="{75E47508-A2DB-486F-8F81-7914363357C7}" type="presParOf" srcId="{B93155C0-242B-4883-BF41-A10E016AB192}" destId="{B017F14A-075B-422F-B1F5-8F9337436C50}" srcOrd="0" destOrd="0" presId="urn:microsoft.com/office/officeart/2008/layout/VerticalCurvedList"/>
    <dgm:cxn modelId="{DEEB8E90-4DF6-4D5F-A2BA-9C7239C3E8E7}" type="presParOf" srcId="{F9C772E1-FD6E-4FB5-B687-E3E82103FA00}" destId="{E903FFF1-3E81-4E39-AF11-E4DD341859A1}" srcOrd="5" destOrd="0" presId="urn:microsoft.com/office/officeart/2008/layout/VerticalCurvedList"/>
    <dgm:cxn modelId="{8B4611F7-F0F2-4B4B-ABD5-886AA1AB0494}" type="presParOf" srcId="{F9C772E1-FD6E-4FB5-B687-E3E82103FA00}" destId="{94E53E69-5F27-4886-BD3A-5C3B6A78EAE1}" srcOrd="6" destOrd="0" presId="urn:microsoft.com/office/officeart/2008/layout/VerticalCurvedList"/>
    <dgm:cxn modelId="{6D4A123A-42C0-4B3B-8BDD-025C114C0D6A}" type="presParOf" srcId="{94E53E69-5F27-4886-BD3A-5C3B6A78EAE1}" destId="{1ECDF3EB-6C0F-401F-A3E7-18E1E5525A48}" srcOrd="0" destOrd="0" presId="urn:microsoft.com/office/officeart/2008/layout/VerticalCurvedList"/>
    <dgm:cxn modelId="{0C6CD2D6-9342-4079-BA85-04104D8D3FB4}" type="presParOf" srcId="{F9C772E1-FD6E-4FB5-B687-E3E82103FA00}" destId="{90984440-7642-424C-BFF6-7F35AF6BFAD7}" srcOrd="7" destOrd="0" presId="urn:microsoft.com/office/officeart/2008/layout/VerticalCurvedList"/>
    <dgm:cxn modelId="{CCA0DC51-5B70-4A86-AB5F-6BAD71779CC5}" type="presParOf" srcId="{F9C772E1-FD6E-4FB5-B687-E3E82103FA00}" destId="{FD198168-F2EC-4175-84E0-21CE05C47808}" srcOrd="8" destOrd="0" presId="urn:microsoft.com/office/officeart/2008/layout/VerticalCurvedList"/>
    <dgm:cxn modelId="{BBF6ACDB-DA36-4BE0-8F46-351F0CB113F9}" type="presParOf" srcId="{FD198168-F2EC-4175-84E0-21CE05C47808}" destId="{F1AE59C2-A703-4C2C-94D1-E7E672951203}" srcOrd="0" destOrd="0" presId="urn:microsoft.com/office/officeart/2008/layout/VerticalCurvedList"/>
    <dgm:cxn modelId="{57769191-F899-4AF8-B6CB-8521A19FFADA}" type="presParOf" srcId="{F9C772E1-FD6E-4FB5-B687-E3E82103FA00}" destId="{C4A7D806-FC16-4FD9-8BED-69FD2169C2A5}" srcOrd="9" destOrd="0" presId="urn:microsoft.com/office/officeart/2008/layout/VerticalCurvedList"/>
    <dgm:cxn modelId="{D46AA08E-DFEC-43A5-BE81-CBF03A2132DE}" type="presParOf" srcId="{F9C772E1-FD6E-4FB5-B687-E3E82103FA00}" destId="{1FE41B3F-6377-4AB8-80C8-E5D605DE8DD6}" srcOrd="10" destOrd="0" presId="urn:microsoft.com/office/officeart/2008/layout/VerticalCurvedList"/>
    <dgm:cxn modelId="{75355FEC-4680-4497-98F5-05CECCB20922}" type="presParOf" srcId="{1FE41B3F-6377-4AB8-80C8-E5D605DE8DD6}" destId="{56CDB7AE-8BEE-4737-98F7-16C19B6F73F2}" srcOrd="0" destOrd="0" presId="urn:microsoft.com/office/officeart/2008/layout/VerticalCurvedList"/>
    <dgm:cxn modelId="{AE91BC8C-E14F-47A7-88C7-70E3AA2642BA}" type="presParOf" srcId="{F9C772E1-FD6E-4FB5-B687-E3E82103FA00}" destId="{80A6AA50-A11C-45AE-A205-66CAC2A9B2C0}" srcOrd="11" destOrd="0" presId="urn:microsoft.com/office/officeart/2008/layout/VerticalCurvedList"/>
    <dgm:cxn modelId="{375AE3AE-71D9-435E-9C7B-F9D68BECF4F3}" type="presParOf" srcId="{F9C772E1-FD6E-4FB5-B687-E3E82103FA00}" destId="{01DFDD88-FFA2-4247-8BF4-7070591677DA}" srcOrd="12" destOrd="0" presId="urn:microsoft.com/office/officeart/2008/layout/VerticalCurvedList"/>
    <dgm:cxn modelId="{4522E886-5301-48E6-BB74-6437567BBC05}" type="presParOf" srcId="{01DFDD88-FFA2-4247-8BF4-7070591677DA}" destId="{66DB76DE-8A02-4D6F-AC64-CAE11017B255}" srcOrd="0" destOrd="0" presId="urn:microsoft.com/office/officeart/2008/layout/VerticalCurvedList"/>
    <dgm:cxn modelId="{6AADBEAE-12C0-4141-BCC8-520FE8E702E6}" type="presParOf" srcId="{F9C772E1-FD6E-4FB5-B687-E3E82103FA00}" destId="{F2A75B74-0570-4AA2-9FFB-29E43224D00D}" srcOrd="13" destOrd="0" presId="urn:microsoft.com/office/officeart/2008/layout/VerticalCurvedList"/>
    <dgm:cxn modelId="{208D4AC8-1DC6-47FC-B98B-676249574C7B}" type="presParOf" srcId="{F9C772E1-FD6E-4FB5-B687-E3E82103FA00}" destId="{490CA5EE-C5F2-4A89-8B49-AE63BC97AD0E}" srcOrd="14" destOrd="0" presId="urn:microsoft.com/office/officeart/2008/layout/VerticalCurvedList"/>
    <dgm:cxn modelId="{3878C797-88D4-4D8F-B1C7-63B888CDA495}" type="presParOf" srcId="{490CA5EE-C5F2-4A89-8B49-AE63BC97AD0E}" destId="{516EDA67-E42F-4175-A0AF-202C44EF4E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64DAC1-5993-4212-8E56-0DC7CBA5FD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EB86F6-5781-4562-90EB-F1B8EF4CE6B1}">
      <dgm:prSet custT="1"/>
      <dgm:spPr/>
      <dgm:t>
        <a:bodyPr/>
        <a:lstStyle/>
        <a:p>
          <a:pPr>
            <a:lnSpc>
              <a:spcPct val="100000"/>
            </a:lnSpc>
          </a:pPr>
          <a:r>
            <a:rPr lang="tr-TR" sz="1200" dirty="0" smtClean="0">
              <a:solidFill>
                <a:schemeClr val="tx1"/>
              </a:solidFill>
              <a:latin typeface="Abel" panose="020B0604020202020204" charset="0"/>
            </a:rPr>
            <a:t>General </a:t>
          </a:r>
          <a:r>
            <a:rPr lang="en-GB" sz="1200" dirty="0" smtClean="0">
              <a:solidFill>
                <a:schemeClr val="tx1"/>
              </a:solidFill>
              <a:latin typeface="Abel" panose="020B0604020202020204" charset="0"/>
            </a:rPr>
            <a:t>Coordinator</a:t>
          </a:r>
          <a:r>
            <a:rPr lang="tr-TR" sz="1200" dirty="0" smtClean="0">
              <a:solidFill>
                <a:schemeClr val="tx1"/>
              </a:solidFill>
              <a:latin typeface="Abel" panose="020B0604020202020204" charset="0"/>
            </a:rPr>
            <a:t>: Cengiz HELVACIKARA</a:t>
          </a:r>
          <a:endParaRPr lang="en-US" sz="1200" dirty="0">
            <a:solidFill>
              <a:schemeClr val="tx1"/>
            </a:solidFill>
            <a:latin typeface="Abel" panose="020B0604020202020204" charset="0"/>
          </a:endParaRPr>
        </a:p>
      </dgm:t>
    </dgm:pt>
    <dgm:pt modelId="{39B98E03-0862-4AD0-BD84-E79D39B29566}" type="parTrans" cxnId="{6C2AB8EB-FAE0-4F4E-A065-28F222E2B180}">
      <dgm:prSet/>
      <dgm:spPr/>
      <dgm:t>
        <a:bodyPr/>
        <a:lstStyle/>
        <a:p>
          <a:endParaRPr lang="en-US" sz="1200">
            <a:solidFill>
              <a:schemeClr val="tx1"/>
            </a:solidFill>
            <a:latin typeface="Abel" panose="020B0604020202020204" charset="0"/>
          </a:endParaRPr>
        </a:p>
      </dgm:t>
    </dgm:pt>
    <dgm:pt modelId="{34987418-3DBC-44DE-9CB4-08FCF2B918BD}" type="sibTrans" cxnId="{6C2AB8EB-FAE0-4F4E-A065-28F222E2B180}">
      <dgm:prSet/>
      <dgm:spPr/>
      <dgm:t>
        <a:bodyPr/>
        <a:lstStyle/>
        <a:p>
          <a:endParaRPr lang="en-US" sz="1200">
            <a:solidFill>
              <a:schemeClr val="tx1"/>
            </a:solidFill>
            <a:latin typeface="Abel" panose="020B0604020202020204" charset="0"/>
          </a:endParaRPr>
        </a:p>
      </dgm:t>
    </dgm:pt>
    <dgm:pt modelId="{5DB20774-3EBE-4973-9A62-5436B4C885EB}">
      <dgm:prSet custT="1"/>
      <dgm:spPr/>
      <dgm:t>
        <a:bodyPr/>
        <a:lstStyle/>
        <a:p>
          <a:pPr>
            <a:lnSpc>
              <a:spcPct val="100000"/>
            </a:lnSpc>
          </a:pPr>
          <a:r>
            <a:rPr lang="tr-TR" sz="1200" dirty="0" smtClean="0">
              <a:solidFill>
                <a:schemeClr val="tx1"/>
              </a:solidFill>
              <a:latin typeface="Abel" panose="020B0604020202020204" charset="0"/>
            </a:rPr>
            <a:t>Project </a:t>
          </a:r>
          <a:r>
            <a:rPr lang="en-GB" sz="1200" dirty="0" smtClean="0">
              <a:solidFill>
                <a:schemeClr val="tx1"/>
              </a:solidFill>
              <a:latin typeface="Abel" panose="020B0604020202020204" charset="0"/>
            </a:rPr>
            <a:t>Coordinator</a:t>
          </a:r>
          <a:r>
            <a:rPr lang="tr-TR" sz="1200" dirty="0" smtClean="0">
              <a:solidFill>
                <a:schemeClr val="tx1"/>
              </a:solidFill>
              <a:latin typeface="Abel" panose="020B0604020202020204" charset="0"/>
            </a:rPr>
            <a:t>: Şevket YILMAZ</a:t>
          </a:r>
          <a:endParaRPr lang="en-US" sz="1200" dirty="0">
            <a:solidFill>
              <a:schemeClr val="tx1"/>
            </a:solidFill>
            <a:latin typeface="Abel" panose="020B0604020202020204" charset="0"/>
          </a:endParaRPr>
        </a:p>
      </dgm:t>
    </dgm:pt>
    <dgm:pt modelId="{F6CA31E7-EAE8-4E25-8367-6AFC5E7A86C2}" type="parTrans" cxnId="{43B14C6A-ACDD-4439-A830-16899C1EC2BA}">
      <dgm:prSet/>
      <dgm:spPr/>
      <dgm:t>
        <a:bodyPr/>
        <a:lstStyle/>
        <a:p>
          <a:endParaRPr lang="en-US" sz="1200">
            <a:solidFill>
              <a:schemeClr val="tx1"/>
            </a:solidFill>
            <a:latin typeface="Abel" panose="020B0604020202020204" charset="0"/>
          </a:endParaRPr>
        </a:p>
      </dgm:t>
    </dgm:pt>
    <dgm:pt modelId="{D36FE1D0-94AA-4116-AFF2-3CB9AEE04134}" type="sibTrans" cxnId="{43B14C6A-ACDD-4439-A830-16899C1EC2BA}">
      <dgm:prSet/>
      <dgm:spPr/>
      <dgm:t>
        <a:bodyPr/>
        <a:lstStyle/>
        <a:p>
          <a:endParaRPr lang="en-US" sz="1200">
            <a:solidFill>
              <a:schemeClr val="tx1"/>
            </a:solidFill>
            <a:latin typeface="Abel" panose="020B0604020202020204" charset="0"/>
          </a:endParaRPr>
        </a:p>
      </dgm:t>
    </dgm:pt>
    <dgm:pt modelId="{F37EBF66-19EA-4BAB-BDAA-7FC0DAFB0946}">
      <dgm:prSet custT="1"/>
      <dgm:spPr/>
      <dgm:t>
        <a:bodyPr/>
        <a:lstStyle/>
        <a:p>
          <a:pPr>
            <a:lnSpc>
              <a:spcPct val="100000"/>
            </a:lnSpc>
          </a:pPr>
          <a:r>
            <a:rPr lang="tr-TR" sz="1200" dirty="0" err="1" smtClean="0">
              <a:solidFill>
                <a:schemeClr val="tx1"/>
              </a:solidFill>
              <a:latin typeface="Abel" panose="020B0604020202020204" charset="0"/>
            </a:rPr>
            <a:t>Logistics</a:t>
          </a:r>
          <a:r>
            <a:rPr lang="tr-TR" sz="1200" dirty="0" smtClean="0">
              <a:solidFill>
                <a:schemeClr val="tx1"/>
              </a:solidFill>
              <a:latin typeface="Abel" panose="020B0604020202020204" charset="0"/>
            </a:rPr>
            <a:t> </a:t>
          </a:r>
          <a:r>
            <a:rPr lang="tr-TR" sz="1200" dirty="0" err="1" smtClean="0">
              <a:solidFill>
                <a:schemeClr val="tx1"/>
              </a:solidFill>
              <a:latin typeface="Abel" panose="020B0604020202020204" charset="0"/>
            </a:rPr>
            <a:t>Coordinator</a:t>
          </a:r>
          <a:r>
            <a:rPr lang="tr-TR" sz="1200" dirty="0" smtClean="0">
              <a:solidFill>
                <a:schemeClr val="tx1"/>
              </a:solidFill>
              <a:latin typeface="Abel" panose="020B0604020202020204" charset="0"/>
            </a:rPr>
            <a:t>: Gizem ARIK</a:t>
          </a:r>
          <a:endParaRPr lang="en-US" sz="1200" dirty="0">
            <a:solidFill>
              <a:schemeClr val="tx1"/>
            </a:solidFill>
            <a:latin typeface="Abel" panose="020B0604020202020204" charset="0"/>
          </a:endParaRPr>
        </a:p>
      </dgm:t>
    </dgm:pt>
    <dgm:pt modelId="{CF5F48EB-0137-417F-801D-55991CA8BDA9}" type="parTrans" cxnId="{A19F660A-D209-4F6C-9D6F-8E730EB64C36}">
      <dgm:prSet/>
      <dgm:spPr/>
      <dgm:t>
        <a:bodyPr/>
        <a:lstStyle/>
        <a:p>
          <a:endParaRPr lang="en-US" sz="1200">
            <a:solidFill>
              <a:schemeClr val="tx1"/>
            </a:solidFill>
            <a:latin typeface="Abel" panose="020B0604020202020204" charset="0"/>
          </a:endParaRPr>
        </a:p>
      </dgm:t>
    </dgm:pt>
    <dgm:pt modelId="{28C26C9A-E74E-4FC0-9282-A75B3CB0D752}" type="sibTrans" cxnId="{A19F660A-D209-4F6C-9D6F-8E730EB64C36}">
      <dgm:prSet/>
      <dgm:spPr/>
      <dgm:t>
        <a:bodyPr/>
        <a:lstStyle/>
        <a:p>
          <a:endParaRPr lang="en-US" sz="1200">
            <a:solidFill>
              <a:schemeClr val="tx1"/>
            </a:solidFill>
            <a:latin typeface="Abel" panose="020B0604020202020204" charset="0"/>
          </a:endParaRPr>
        </a:p>
      </dgm:t>
    </dgm:pt>
    <dgm:pt modelId="{9C9302EA-CF88-4469-9646-41577C89F8E9}">
      <dgm:prSet custT="1"/>
      <dgm:spPr/>
      <dgm:t>
        <a:bodyPr/>
        <a:lstStyle/>
        <a:p>
          <a:pPr>
            <a:lnSpc>
              <a:spcPct val="100000"/>
            </a:lnSpc>
          </a:pPr>
          <a:r>
            <a:rPr lang="tr-TR" sz="1200" dirty="0" err="1" smtClean="0">
              <a:solidFill>
                <a:schemeClr val="tx1"/>
              </a:solidFill>
              <a:latin typeface="Abel" panose="020B0604020202020204" charset="0"/>
            </a:rPr>
            <a:t>Trainer</a:t>
          </a:r>
          <a:r>
            <a:rPr lang="tr-TR" sz="1200" dirty="0" smtClean="0">
              <a:solidFill>
                <a:schemeClr val="tx1"/>
              </a:solidFill>
              <a:latin typeface="Abel" panose="020B0604020202020204" charset="0"/>
            </a:rPr>
            <a:t>: Mehmet </a:t>
          </a:r>
          <a:r>
            <a:rPr lang="tr-TR" sz="1200" dirty="0" smtClean="0">
              <a:solidFill>
                <a:schemeClr val="tx1"/>
              </a:solidFill>
              <a:latin typeface="Abel" panose="020B0604020202020204" charset="0"/>
            </a:rPr>
            <a:t>ÇETİNKAYA</a:t>
          </a:r>
          <a:endParaRPr lang="en-US" sz="1200" dirty="0">
            <a:solidFill>
              <a:schemeClr val="tx1"/>
            </a:solidFill>
            <a:latin typeface="Abel" panose="020B0604020202020204" charset="0"/>
          </a:endParaRPr>
        </a:p>
      </dgm:t>
    </dgm:pt>
    <dgm:pt modelId="{F8843ED9-BD09-464B-BB20-7B5B449A7833}" type="sibTrans" cxnId="{AD4FB4BF-C488-4EEA-9296-DAD4ED011294}">
      <dgm:prSet/>
      <dgm:spPr/>
      <dgm:t>
        <a:bodyPr/>
        <a:lstStyle/>
        <a:p>
          <a:endParaRPr lang="en-US" sz="1200">
            <a:solidFill>
              <a:schemeClr val="tx1"/>
            </a:solidFill>
            <a:latin typeface="Abel" panose="020B0604020202020204" charset="0"/>
          </a:endParaRPr>
        </a:p>
      </dgm:t>
    </dgm:pt>
    <dgm:pt modelId="{A9AFB5BA-FF8B-43D2-BE7F-06232B82E691}" type="parTrans" cxnId="{AD4FB4BF-C488-4EEA-9296-DAD4ED011294}">
      <dgm:prSet/>
      <dgm:spPr/>
      <dgm:t>
        <a:bodyPr/>
        <a:lstStyle/>
        <a:p>
          <a:endParaRPr lang="en-US" sz="1200">
            <a:solidFill>
              <a:schemeClr val="tx1"/>
            </a:solidFill>
            <a:latin typeface="Abel" panose="020B0604020202020204" charset="0"/>
          </a:endParaRPr>
        </a:p>
      </dgm:t>
    </dgm:pt>
    <dgm:pt modelId="{9A72DC44-B9BF-44AE-8CE0-D0F2CD49CB6A}" type="pres">
      <dgm:prSet presAssocID="{A064DAC1-5993-4212-8E56-0DC7CBA5FDCA}" presName="root" presStyleCnt="0">
        <dgm:presLayoutVars>
          <dgm:dir/>
          <dgm:resizeHandles val="exact"/>
        </dgm:presLayoutVars>
      </dgm:prSet>
      <dgm:spPr/>
      <dgm:t>
        <a:bodyPr/>
        <a:lstStyle/>
        <a:p>
          <a:endParaRPr lang="tr-TR"/>
        </a:p>
      </dgm:t>
    </dgm:pt>
    <dgm:pt modelId="{DB9A6BD9-1854-4AD6-9114-E13D3214E697}" type="pres">
      <dgm:prSet presAssocID="{28EB86F6-5781-4562-90EB-F1B8EF4CE6B1}" presName="compNode" presStyleCnt="0"/>
      <dgm:spPr/>
    </dgm:pt>
    <dgm:pt modelId="{7EA828A5-7585-418D-A7B7-DDB6432247C3}" type="pres">
      <dgm:prSet presAssocID="{28EB86F6-5781-4562-90EB-F1B8EF4CE6B1}" presName="bgRect" presStyleLbl="bgShp" presStyleIdx="0" presStyleCnt="4"/>
      <dgm:spPr/>
    </dgm:pt>
    <dgm:pt modelId="{2ECF4430-3CD6-46C1-8B91-A92060A02243}" type="pres">
      <dgm:prSet presAssocID="{28EB86F6-5781-4562-90EB-F1B8EF4CE6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Office Worker"/>
        </a:ext>
      </dgm:extLst>
    </dgm:pt>
    <dgm:pt modelId="{AD219DC0-857E-4023-9049-2DA3E17D4A97}" type="pres">
      <dgm:prSet presAssocID="{28EB86F6-5781-4562-90EB-F1B8EF4CE6B1}" presName="spaceRect" presStyleCnt="0"/>
      <dgm:spPr/>
    </dgm:pt>
    <dgm:pt modelId="{205B8C44-B706-48F2-A826-D29A2ACAF1E1}" type="pres">
      <dgm:prSet presAssocID="{28EB86F6-5781-4562-90EB-F1B8EF4CE6B1}" presName="parTx" presStyleLbl="revTx" presStyleIdx="0" presStyleCnt="4">
        <dgm:presLayoutVars>
          <dgm:chMax val="0"/>
          <dgm:chPref val="0"/>
        </dgm:presLayoutVars>
      </dgm:prSet>
      <dgm:spPr/>
      <dgm:t>
        <a:bodyPr/>
        <a:lstStyle/>
        <a:p>
          <a:endParaRPr lang="tr-TR"/>
        </a:p>
      </dgm:t>
    </dgm:pt>
    <dgm:pt modelId="{C80C83ED-BCD0-455C-BAF3-8144346009C9}" type="pres">
      <dgm:prSet presAssocID="{34987418-3DBC-44DE-9CB4-08FCF2B918BD}" presName="sibTrans" presStyleCnt="0"/>
      <dgm:spPr/>
    </dgm:pt>
    <dgm:pt modelId="{E4E635A8-DF3F-44B5-AC4A-40FF8341683F}" type="pres">
      <dgm:prSet presAssocID="{5DB20774-3EBE-4973-9A62-5436B4C885EB}" presName="compNode" presStyleCnt="0"/>
      <dgm:spPr/>
    </dgm:pt>
    <dgm:pt modelId="{B47C8033-B732-43AA-B972-B120530F4D63}" type="pres">
      <dgm:prSet presAssocID="{5DB20774-3EBE-4973-9A62-5436B4C885EB}" presName="bgRect" presStyleLbl="bgShp" presStyleIdx="1" presStyleCnt="4"/>
      <dgm:spPr/>
    </dgm:pt>
    <dgm:pt modelId="{9DEA1E8A-59A7-42FE-8B0B-51398B65FEB3}" type="pres">
      <dgm:prSet presAssocID="{5DB20774-3EBE-4973-9A62-5436B4C885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User"/>
        </a:ext>
      </dgm:extLst>
    </dgm:pt>
    <dgm:pt modelId="{31CAFBB1-09BB-4DF9-9E84-7EDC1B044E3A}" type="pres">
      <dgm:prSet presAssocID="{5DB20774-3EBE-4973-9A62-5436B4C885EB}" presName="spaceRect" presStyleCnt="0"/>
      <dgm:spPr/>
    </dgm:pt>
    <dgm:pt modelId="{E2C14D80-A172-471F-BD56-4CE7182D905C}" type="pres">
      <dgm:prSet presAssocID="{5DB20774-3EBE-4973-9A62-5436B4C885EB}" presName="parTx" presStyleLbl="revTx" presStyleIdx="1" presStyleCnt="4">
        <dgm:presLayoutVars>
          <dgm:chMax val="0"/>
          <dgm:chPref val="0"/>
        </dgm:presLayoutVars>
      </dgm:prSet>
      <dgm:spPr/>
      <dgm:t>
        <a:bodyPr/>
        <a:lstStyle/>
        <a:p>
          <a:endParaRPr lang="tr-TR"/>
        </a:p>
      </dgm:t>
    </dgm:pt>
    <dgm:pt modelId="{8A3A6C91-0F57-4370-80B5-7D0018F40CE9}" type="pres">
      <dgm:prSet presAssocID="{D36FE1D0-94AA-4116-AFF2-3CB9AEE04134}" presName="sibTrans" presStyleCnt="0"/>
      <dgm:spPr/>
    </dgm:pt>
    <dgm:pt modelId="{DD1C8109-718B-4C6C-95EF-37E540A439C9}" type="pres">
      <dgm:prSet presAssocID="{9C9302EA-CF88-4469-9646-41577C89F8E9}" presName="compNode" presStyleCnt="0"/>
      <dgm:spPr/>
    </dgm:pt>
    <dgm:pt modelId="{DE5073A6-1018-4F58-8FCD-ABB456BF0BAB}" type="pres">
      <dgm:prSet presAssocID="{9C9302EA-CF88-4469-9646-41577C89F8E9}" presName="bgRect" presStyleLbl="bgShp" presStyleIdx="2" presStyleCnt="4"/>
      <dgm:spPr/>
    </dgm:pt>
    <dgm:pt modelId="{DCCF3357-5B28-4951-8201-7D7F76C581FC}" type="pres">
      <dgm:prSet presAssocID="{9C9302EA-CF88-4469-9646-41577C89F8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B46D88D0-D421-44CB-82D1-798D1BAF2D99}" type="pres">
      <dgm:prSet presAssocID="{9C9302EA-CF88-4469-9646-41577C89F8E9}" presName="spaceRect" presStyleCnt="0"/>
      <dgm:spPr/>
    </dgm:pt>
    <dgm:pt modelId="{F9E8F673-BC9B-47D7-8B24-08C33C7E5313}" type="pres">
      <dgm:prSet presAssocID="{9C9302EA-CF88-4469-9646-41577C89F8E9}" presName="parTx" presStyleLbl="revTx" presStyleIdx="2" presStyleCnt="4" custScaleX="57037" custLinFactNeighborX="-20958" custLinFactNeighborY="1060">
        <dgm:presLayoutVars>
          <dgm:chMax val="0"/>
          <dgm:chPref val="0"/>
        </dgm:presLayoutVars>
      </dgm:prSet>
      <dgm:spPr/>
      <dgm:t>
        <a:bodyPr/>
        <a:lstStyle/>
        <a:p>
          <a:endParaRPr lang="tr-TR"/>
        </a:p>
      </dgm:t>
    </dgm:pt>
    <dgm:pt modelId="{982AC663-3E6D-426E-9190-DB1706CED3FE}" type="pres">
      <dgm:prSet presAssocID="{F8843ED9-BD09-464B-BB20-7B5B449A7833}" presName="sibTrans" presStyleCnt="0"/>
      <dgm:spPr/>
    </dgm:pt>
    <dgm:pt modelId="{7948E198-DCAC-4612-99D5-4ED8B9C8B5AC}" type="pres">
      <dgm:prSet presAssocID="{F37EBF66-19EA-4BAB-BDAA-7FC0DAFB0946}" presName="compNode" presStyleCnt="0"/>
      <dgm:spPr/>
    </dgm:pt>
    <dgm:pt modelId="{EFB12D5B-0337-48EE-801A-02D11E4C7FAF}" type="pres">
      <dgm:prSet presAssocID="{F37EBF66-19EA-4BAB-BDAA-7FC0DAFB0946}" presName="bgRect" presStyleLbl="bgShp" presStyleIdx="3" presStyleCnt="4"/>
      <dgm:spPr/>
    </dgm:pt>
    <dgm:pt modelId="{6F1DE06B-820E-4E66-895E-BDDC52CFF561}" type="pres">
      <dgm:prSet presAssocID="{F37EBF66-19EA-4BAB-BDAA-7FC0DAFB09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Wind Chime"/>
        </a:ext>
      </dgm:extLst>
    </dgm:pt>
    <dgm:pt modelId="{00A09C26-B412-4DC3-8CB2-75B615F682F5}" type="pres">
      <dgm:prSet presAssocID="{F37EBF66-19EA-4BAB-BDAA-7FC0DAFB0946}" presName="spaceRect" presStyleCnt="0"/>
      <dgm:spPr/>
    </dgm:pt>
    <dgm:pt modelId="{2E4F9DD0-550B-40D2-A297-64CE727B88BC}" type="pres">
      <dgm:prSet presAssocID="{F37EBF66-19EA-4BAB-BDAA-7FC0DAFB0946}" presName="parTx" presStyleLbl="revTx" presStyleIdx="3" presStyleCnt="4">
        <dgm:presLayoutVars>
          <dgm:chMax val="0"/>
          <dgm:chPref val="0"/>
        </dgm:presLayoutVars>
      </dgm:prSet>
      <dgm:spPr/>
      <dgm:t>
        <a:bodyPr/>
        <a:lstStyle/>
        <a:p>
          <a:endParaRPr lang="tr-TR"/>
        </a:p>
      </dgm:t>
    </dgm:pt>
  </dgm:ptLst>
  <dgm:cxnLst>
    <dgm:cxn modelId="{645A90D5-5A08-4980-BB5F-9A953E6794B7}" type="presOf" srcId="{F37EBF66-19EA-4BAB-BDAA-7FC0DAFB0946}" destId="{2E4F9DD0-550B-40D2-A297-64CE727B88BC}" srcOrd="0" destOrd="0" presId="urn:microsoft.com/office/officeart/2018/2/layout/IconVerticalSolidList"/>
    <dgm:cxn modelId="{C0B983F5-0B6B-4C89-AAF5-1BAF3C0841D3}" type="presOf" srcId="{9C9302EA-CF88-4469-9646-41577C89F8E9}" destId="{F9E8F673-BC9B-47D7-8B24-08C33C7E5313}" srcOrd="0" destOrd="0" presId="urn:microsoft.com/office/officeart/2018/2/layout/IconVerticalSolidList"/>
    <dgm:cxn modelId="{73047243-53D6-4825-B9EA-54E37C46B83F}" type="presOf" srcId="{A064DAC1-5993-4212-8E56-0DC7CBA5FDCA}" destId="{9A72DC44-B9BF-44AE-8CE0-D0F2CD49CB6A}" srcOrd="0" destOrd="0" presId="urn:microsoft.com/office/officeart/2018/2/layout/IconVerticalSolidList"/>
    <dgm:cxn modelId="{AD4FB4BF-C488-4EEA-9296-DAD4ED011294}" srcId="{A064DAC1-5993-4212-8E56-0DC7CBA5FDCA}" destId="{9C9302EA-CF88-4469-9646-41577C89F8E9}" srcOrd="2" destOrd="0" parTransId="{A9AFB5BA-FF8B-43D2-BE7F-06232B82E691}" sibTransId="{F8843ED9-BD09-464B-BB20-7B5B449A7833}"/>
    <dgm:cxn modelId="{A2C3066E-CE79-48BC-A6A1-52D7B33D3356}" type="presOf" srcId="{5DB20774-3EBE-4973-9A62-5436B4C885EB}" destId="{E2C14D80-A172-471F-BD56-4CE7182D905C}" srcOrd="0" destOrd="0" presId="urn:microsoft.com/office/officeart/2018/2/layout/IconVerticalSolidList"/>
    <dgm:cxn modelId="{A19F660A-D209-4F6C-9D6F-8E730EB64C36}" srcId="{A064DAC1-5993-4212-8E56-0DC7CBA5FDCA}" destId="{F37EBF66-19EA-4BAB-BDAA-7FC0DAFB0946}" srcOrd="3" destOrd="0" parTransId="{CF5F48EB-0137-417F-801D-55991CA8BDA9}" sibTransId="{28C26C9A-E74E-4FC0-9282-A75B3CB0D752}"/>
    <dgm:cxn modelId="{6C2AB8EB-FAE0-4F4E-A065-28F222E2B180}" srcId="{A064DAC1-5993-4212-8E56-0DC7CBA5FDCA}" destId="{28EB86F6-5781-4562-90EB-F1B8EF4CE6B1}" srcOrd="0" destOrd="0" parTransId="{39B98E03-0862-4AD0-BD84-E79D39B29566}" sibTransId="{34987418-3DBC-44DE-9CB4-08FCF2B918BD}"/>
    <dgm:cxn modelId="{FCDA54B6-D387-4558-B024-1D02998594FB}" type="presOf" srcId="{28EB86F6-5781-4562-90EB-F1B8EF4CE6B1}" destId="{205B8C44-B706-48F2-A826-D29A2ACAF1E1}" srcOrd="0" destOrd="0" presId="urn:microsoft.com/office/officeart/2018/2/layout/IconVerticalSolidList"/>
    <dgm:cxn modelId="{43B14C6A-ACDD-4439-A830-16899C1EC2BA}" srcId="{A064DAC1-5993-4212-8E56-0DC7CBA5FDCA}" destId="{5DB20774-3EBE-4973-9A62-5436B4C885EB}" srcOrd="1" destOrd="0" parTransId="{F6CA31E7-EAE8-4E25-8367-6AFC5E7A86C2}" sibTransId="{D36FE1D0-94AA-4116-AFF2-3CB9AEE04134}"/>
    <dgm:cxn modelId="{817D53CB-9674-4867-9E71-FEBDEFA5652E}" type="presParOf" srcId="{9A72DC44-B9BF-44AE-8CE0-D0F2CD49CB6A}" destId="{DB9A6BD9-1854-4AD6-9114-E13D3214E697}" srcOrd="0" destOrd="0" presId="urn:microsoft.com/office/officeart/2018/2/layout/IconVerticalSolidList"/>
    <dgm:cxn modelId="{A0D1FF08-1E04-4EA4-98BD-F03A91D21CE1}" type="presParOf" srcId="{DB9A6BD9-1854-4AD6-9114-E13D3214E697}" destId="{7EA828A5-7585-418D-A7B7-DDB6432247C3}" srcOrd="0" destOrd="0" presId="urn:microsoft.com/office/officeart/2018/2/layout/IconVerticalSolidList"/>
    <dgm:cxn modelId="{9E58CD1C-B699-420D-A827-6BE495803F51}" type="presParOf" srcId="{DB9A6BD9-1854-4AD6-9114-E13D3214E697}" destId="{2ECF4430-3CD6-46C1-8B91-A92060A02243}" srcOrd="1" destOrd="0" presId="urn:microsoft.com/office/officeart/2018/2/layout/IconVerticalSolidList"/>
    <dgm:cxn modelId="{313E9719-9668-433E-AB3A-996FB48CBC7F}" type="presParOf" srcId="{DB9A6BD9-1854-4AD6-9114-E13D3214E697}" destId="{AD219DC0-857E-4023-9049-2DA3E17D4A97}" srcOrd="2" destOrd="0" presId="urn:microsoft.com/office/officeart/2018/2/layout/IconVerticalSolidList"/>
    <dgm:cxn modelId="{AFC896AF-9871-4D41-A819-419061FE33D4}" type="presParOf" srcId="{DB9A6BD9-1854-4AD6-9114-E13D3214E697}" destId="{205B8C44-B706-48F2-A826-D29A2ACAF1E1}" srcOrd="3" destOrd="0" presId="urn:microsoft.com/office/officeart/2018/2/layout/IconVerticalSolidList"/>
    <dgm:cxn modelId="{94B5C946-5AF7-41F2-B45F-A9B9A377BA0D}" type="presParOf" srcId="{9A72DC44-B9BF-44AE-8CE0-D0F2CD49CB6A}" destId="{C80C83ED-BCD0-455C-BAF3-8144346009C9}" srcOrd="1" destOrd="0" presId="urn:microsoft.com/office/officeart/2018/2/layout/IconVerticalSolidList"/>
    <dgm:cxn modelId="{F7CAE773-C386-4A6E-A82C-F9BC01A6C122}" type="presParOf" srcId="{9A72DC44-B9BF-44AE-8CE0-D0F2CD49CB6A}" destId="{E4E635A8-DF3F-44B5-AC4A-40FF8341683F}" srcOrd="2" destOrd="0" presId="urn:microsoft.com/office/officeart/2018/2/layout/IconVerticalSolidList"/>
    <dgm:cxn modelId="{921AE3A0-3ACC-44EC-BB46-2B3B0EB01B96}" type="presParOf" srcId="{E4E635A8-DF3F-44B5-AC4A-40FF8341683F}" destId="{B47C8033-B732-43AA-B972-B120530F4D63}" srcOrd="0" destOrd="0" presId="urn:microsoft.com/office/officeart/2018/2/layout/IconVerticalSolidList"/>
    <dgm:cxn modelId="{EA3925B3-5E9D-4220-97FB-80A3F12E3E95}" type="presParOf" srcId="{E4E635A8-DF3F-44B5-AC4A-40FF8341683F}" destId="{9DEA1E8A-59A7-42FE-8B0B-51398B65FEB3}" srcOrd="1" destOrd="0" presId="urn:microsoft.com/office/officeart/2018/2/layout/IconVerticalSolidList"/>
    <dgm:cxn modelId="{E39AF7FC-979E-4409-B2C0-9E3691185E7F}" type="presParOf" srcId="{E4E635A8-DF3F-44B5-AC4A-40FF8341683F}" destId="{31CAFBB1-09BB-4DF9-9E84-7EDC1B044E3A}" srcOrd="2" destOrd="0" presId="urn:microsoft.com/office/officeart/2018/2/layout/IconVerticalSolidList"/>
    <dgm:cxn modelId="{0D7D839F-ACD5-4BFB-A72C-03370D5CD124}" type="presParOf" srcId="{E4E635A8-DF3F-44B5-AC4A-40FF8341683F}" destId="{E2C14D80-A172-471F-BD56-4CE7182D905C}" srcOrd="3" destOrd="0" presId="urn:microsoft.com/office/officeart/2018/2/layout/IconVerticalSolidList"/>
    <dgm:cxn modelId="{69F85868-0ADE-4405-81E6-3D9A0F4ED20F}" type="presParOf" srcId="{9A72DC44-B9BF-44AE-8CE0-D0F2CD49CB6A}" destId="{8A3A6C91-0F57-4370-80B5-7D0018F40CE9}" srcOrd="3" destOrd="0" presId="urn:microsoft.com/office/officeart/2018/2/layout/IconVerticalSolidList"/>
    <dgm:cxn modelId="{D98FF538-F3D7-4C76-BC7C-67278575F831}" type="presParOf" srcId="{9A72DC44-B9BF-44AE-8CE0-D0F2CD49CB6A}" destId="{DD1C8109-718B-4C6C-95EF-37E540A439C9}" srcOrd="4" destOrd="0" presId="urn:microsoft.com/office/officeart/2018/2/layout/IconVerticalSolidList"/>
    <dgm:cxn modelId="{F952751F-5573-4E03-B865-B5BDBA177947}" type="presParOf" srcId="{DD1C8109-718B-4C6C-95EF-37E540A439C9}" destId="{DE5073A6-1018-4F58-8FCD-ABB456BF0BAB}" srcOrd="0" destOrd="0" presId="urn:microsoft.com/office/officeart/2018/2/layout/IconVerticalSolidList"/>
    <dgm:cxn modelId="{F9958782-E95A-4357-B1A1-F4FF7091CC7B}" type="presParOf" srcId="{DD1C8109-718B-4C6C-95EF-37E540A439C9}" destId="{DCCF3357-5B28-4951-8201-7D7F76C581FC}" srcOrd="1" destOrd="0" presId="urn:microsoft.com/office/officeart/2018/2/layout/IconVerticalSolidList"/>
    <dgm:cxn modelId="{60B889B7-BB51-43FC-A0BD-8E9985E7C13E}" type="presParOf" srcId="{DD1C8109-718B-4C6C-95EF-37E540A439C9}" destId="{B46D88D0-D421-44CB-82D1-798D1BAF2D99}" srcOrd="2" destOrd="0" presId="urn:microsoft.com/office/officeart/2018/2/layout/IconVerticalSolidList"/>
    <dgm:cxn modelId="{9F700D7D-6594-4920-8A5E-A3EDDD0F3DB6}" type="presParOf" srcId="{DD1C8109-718B-4C6C-95EF-37E540A439C9}" destId="{F9E8F673-BC9B-47D7-8B24-08C33C7E5313}" srcOrd="3" destOrd="0" presId="urn:microsoft.com/office/officeart/2018/2/layout/IconVerticalSolidList"/>
    <dgm:cxn modelId="{7F60E19F-6869-456A-9423-28BEF7248955}" type="presParOf" srcId="{9A72DC44-B9BF-44AE-8CE0-D0F2CD49CB6A}" destId="{982AC663-3E6D-426E-9190-DB1706CED3FE}" srcOrd="5" destOrd="0" presId="urn:microsoft.com/office/officeart/2018/2/layout/IconVerticalSolidList"/>
    <dgm:cxn modelId="{E2B634CB-981E-48F5-8E77-AAD6F9E31326}" type="presParOf" srcId="{9A72DC44-B9BF-44AE-8CE0-D0F2CD49CB6A}" destId="{7948E198-DCAC-4612-99D5-4ED8B9C8B5AC}" srcOrd="6" destOrd="0" presId="urn:microsoft.com/office/officeart/2018/2/layout/IconVerticalSolidList"/>
    <dgm:cxn modelId="{950C10AE-8F55-41B8-AEAA-231D45355DE3}" type="presParOf" srcId="{7948E198-DCAC-4612-99D5-4ED8B9C8B5AC}" destId="{EFB12D5B-0337-48EE-801A-02D11E4C7FAF}" srcOrd="0" destOrd="0" presId="urn:microsoft.com/office/officeart/2018/2/layout/IconVerticalSolidList"/>
    <dgm:cxn modelId="{566BE6E8-D84D-4F64-9ED8-D763DE07AD1A}" type="presParOf" srcId="{7948E198-DCAC-4612-99D5-4ED8B9C8B5AC}" destId="{6F1DE06B-820E-4E66-895E-BDDC52CFF561}" srcOrd="1" destOrd="0" presId="urn:microsoft.com/office/officeart/2018/2/layout/IconVerticalSolidList"/>
    <dgm:cxn modelId="{B7A1A595-2FA1-4E13-B9D8-EFD0C52C6535}" type="presParOf" srcId="{7948E198-DCAC-4612-99D5-4ED8B9C8B5AC}" destId="{00A09C26-B412-4DC3-8CB2-75B615F682F5}" srcOrd="2" destOrd="0" presId="urn:microsoft.com/office/officeart/2018/2/layout/IconVerticalSolidList"/>
    <dgm:cxn modelId="{2DBF7B92-7B57-440D-85EF-A036F6C31981}" type="presParOf" srcId="{7948E198-DCAC-4612-99D5-4ED8B9C8B5AC}" destId="{2E4F9DD0-550B-40D2-A297-64CE727B88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C933F-0550-49D1-A2FC-98B1BBC6AF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5F35492-C3D1-43E3-90FA-4F00BD080186}">
      <dgm:prSet custT="1"/>
      <dgm:spPr/>
      <dgm:t>
        <a:bodyPr/>
        <a:lstStyle/>
        <a:p>
          <a:r>
            <a:rPr lang="en-GB" sz="1100" b="1" dirty="0">
              <a:latin typeface="Abel" panose="020B0604020202020204" charset="0"/>
            </a:rPr>
            <a:t>There </a:t>
          </a:r>
          <a:r>
            <a:rPr lang="en-GB" sz="1100" b="1" dirty="0">
              <a:solidFill>
                <a:srgbClr val="FF0000"/>
              </a:solidFill>
              <a:latin typeface="Abel" panose="020B0604020202020204" charset="0"/>
            </a:rPr>
            <a:t>is </a:t>
          </a:r>
          <a:r>
            <a:rPr lang="tr-TR" sz="1100" b="1" dirty="0" smtClean="0">
              <a:solidFill>
                <a:srgbClr val="FF0000"/>
              </a:solidFill>
              <a:latin typeface="Abel" panose="020B0604020202020204" charset="0"/>
            </a:rPr>
            <a:t>NO </a:t>
          </a:r>
          <a:r>
            <a:rPr lang="tr-TR" sz="1100" b="1" u="sng" dirty="0" err="1" smtClean="0">
              <a:latin typeface="Abel" panose="020B0604020202020204" charset="0"/>
            </a:rPr>
            <a:t>participation</a:t>
          </a:r>
          <a:r>
            <a:rPr lang="tr-TR" sz="1100" b="1" u="sng" dirty="0" smtClean="0">
              <a:latin typeface="Abel" panose="020B0604020202020204" charset="0"/>
            </a:rPr>
            <a:t> </a:t>
          </a:r>
          <a:r>
            <a:rPr lang="tr-TR" sz="1100" b="1" u="sng" dirty="0" err="1" smtClean="0">
              <a:latin typeface="Abel" panose="020B0604020202020204" charset="0"/>
            </a:rPr>
            <a:t>fee</a:t>
          </a:r>
          <a:r>
            <a:rPr lang="tr-TR" sz="1100" b="1" u="sng" dirty="0" smtClean="0">
              <a:latin typeface="Abel" panose="020B0604020202020204" charset="0"/>
            </a:rPr>
            <a:t>.</a:t>
          </a:r>
          <a:endParaRPr lang="en-GB" sz="1100" b="1" noProof="0" dirty="0">
            <a:latin typeface="Abel" panose="020B0604020202020204" charset="0"/>
          </a:endParaRPr>
        </a:p>
      </dgm:t>
    </dgm:pt>
    <dgm:pt modelId="{6E8FCED3-0FD8-434E-BE97-DA55A5285F24}" type="parTrans" cxnId="{B791362A-DACA-4395-A287-434781DF3B4C}">
      <dgm:prSet/>
      <dgm:spPr/>
      <dgm:t>
        <a:bodyPr/>
        <a:lstStyle/>
        <a:p>
          <a:endParaRPr lang="en-US" sz="1100">
            <a:latin typeface="Abel" panose="020B0604020202020204" charset="0"/>
          </a:endParaRPr>
        </a:p>
      </dgm:t>
    </dgm:pt>
    <dgm:pt modelId="{37F773D8-31BA-4C8A-A123-B6448D2C8C78}" type="sibTrans" cxnId="{B791362A-DACA-4395-A287-434781DF3B4C}">
      <dgm:prSet/>
      <dgm:spPr/>
      <dgm:t>
        <a:bodyPr/>
        <a:lstStyle/>
        <a:p>
          <a:endParaRPr lang="en-US" sz="1100">
            <a:latin typeface="Abel" panose="020B0604020202020204" charset="0"/>
          </a:endParaRPr>
        </a:p>
      </dgm:t>
    </dgm:pt>
    <dgm:pt modelId="{DF594FF1-7041-418F-BF7A-2C787ED98E1C}">
      <dgm:prSet custT="1"/>
      <dgm:spPr/>
      <dgm:t>
        <a:bodyPr/>
        <a:lstStyle/>
        <a:p>
          <a:r>
            <a:rPr lang="en-GB" sz="1100" b="1" dirty="0">
              <a:latin typeface="Abel" panose="020B0604020202020204" charset="0"/>
            </a:rPr>
            <a:t>All international tickets </a:t>
          </a:r>
          <a:r>
            <a:rPr lang="en-GB" sz="1100" b="1" u="sng" dirty="0">
              <a:latin typeface="Abel" panose="020B0604020202020204" charset="0"/>
            </a:rPr>
            <a:t>must be approved by the hosting organization</a:t>
          </a:r>
          <a:r>
            <a:rPr lang="tr-TR" sz="1100" b="1" u="sng" dirty="0">
              <a:latin typeface="Abel" panose="020B0604020202020204" charset="0"/>
            </a:rPr>
            <a:t> </a:t>
          </a:r>
          <a:r>
            <a:rPr lang="tr-TR" sz="1100" b="1" u="sng" dirty="0" smtClean="0">
              <a:latin typeface="Abel" panose="020B0604020202020204" charset="0"/>
            </a:rPr>
            <a:t>(Hasan kalyoncu </a:t>
          </a:r>
          <a:r>
            <a:rPr lang="tr-TR" sz="1100" b="1" u="sng" dirty="0" err="1" smtClean="0">
              <a:latin typeface="Abel" panose="020B0604020202020204" charset="0"/>
            </a:rPr>
            <a:t>University</a:t>
          </a:r>
          <a:r>
            <a:rPr lang="tr-TR" sz="1100" b="1" u="sng" dirty="0" smtClean="0">
              <a:latin typeface="Abel" panose="020B0604020202020204" charset="0"/>
            </a:rPr>
            <a:t>)</a:t>
          </a:r>
          <a:r>
            <a:rPr lang="en-GB" sz="1100" b="1" u="sng" dirty="0" smtClean="0">
              <a:latin typeface="Abel" panose="020B0604020202020204" charset="0"/>
            </a:rPr>
            <a:t> </a:t>
          </a:r>
          <a:r>
            <a:rPr lang="en-GB" sz="1100" b="1" u="sng" dirty="0">
              <a:latin typeface="Abel" panose="020B0604020202020204" charset="0"/>
            </a:rPr>
            <a:t>before buying it</a:t>
          </a:r>
          <a:endParaRPr lang="tr-TR" sz="1100" b="1" dirty="0">
            <a:latin typeface="Abel" panose="020B0604020202020204" charset="0"/>
          </a:endParaRPr>
        </a:p>
        <a:p>
          <a:r>
            <a:rPr lang="tr-TR" sz="1100" b="1" dirty="0">
              <a:latin typeface="Abel" panose="020B0604020202020204" charset="0"/>
            </a:rPr>
            <a:t>B</a:t>
          </a:r>
          <a:r>
            <a:rPr lang="en-GB" sz="1100" b="1" dirty="0" err="1">
              <a:latin typeface="Abel" panose="020B0604020202020204" charset="0"/>
            </a:rPr>
            <a:t>uying</a:t>
          </a:r>
          <a:r>
            <a:rPr lang="en-GB" sz="1100" b="1" dirty="0">
              <a:latin typeface="Abel" panose="020B0604020202020204" charset="0"/>
            </a:rPr>
            <a:t> ticket without approval will not be reimbursed</a:t>
          </a:r>
          <a:endParaRPr lang="en-US" sz="1100" b="1" dirty="0">
            <a:latin typeface="Abel" panose="020B0604020202020204" charset="0"/>
          </a:endParaRPr>
        </a:p>
      </dgm:t>
    </dgm:pt>
    <dgm:pt modelId="{70E24ABB-A6F2-441D-8D9E-B94A6D22CE6B}" type="parTrans" cxnId="{056DED88-DE3A-48CA-B816-1498A0272D5E}">
      <dgm:prSet/>
      <dgm:spPr/>
      <dgm:t>
        <a:bodyPr/>
        <a:lstStyle/>
        <a:p>
          <a:endParaRPr lang="en-US" sz="1100">
            <a:latin typeface="Abel" panose="020B0604020202020204" charset="0"/>
          </a:endParaRPr>
        </a:p>
      </dgm:t>
    </dgm:pt>
    <dgm:pt modelId="{120C271C-30D4-4BAC-A097-B295071F04E2}" type="sibTrans" cxnId="{056DED88-DE3A-48CA-B816-1498A0272D5E}">
      <dgm:prSet/>
      <dgm:spPr/>
      <dgm:t>
        <a:bodyPr/>
        <a:lstStyle/>
        <a:p>
          <a:endParaRPr lang="en-US" sz="1100">
            <a:latin typeface="Abel" panose="020B0604020202020204" charset="0"/>
          </a:endParaRPr>
        </a:p>
      </dgm:t>
    </dgm:pt>
    <dgm:pt modelId="{253F20FC-019F-4E04-8F21-E3D9D85FD727}">
      <dgm:prSet custT="1"/>
      <dgm:spPr/>
      <dgm:t>
        <a:bodyPr/>
        <a:lstStyle/>
        <a:p>
          <a:r>
            <a:rPr lang="tr-TR" sz="1100" b="1" u="sng" dirty="0">
              <a:solidFill>
                <a:srgbClr val="FF0000"/>
              </a:solidFill>
              <a:latin typeface="Abel" panose="020B0604020202020204" charset="0"/>
            </a:rPr>
            <a:t>No </a:t>
          </a:r>
          <a:r>
            <a:rPr lang="tr-TR" sz="1100" b="1" u="sng" dirty="0" err="1">
              <a:solidFill>
                <a:srgbClr val="FF0000"/>
              </a:solidFill>
              <a:latin typeface="Abel" panose="020B0604020202020204" charset="0"/>
            </a:rPr>
            <a:t>taxi</a:t>
          </a:r>
          <a:r>
            <a:rPr lang="tr-TR" sz="1100" b="1" u="sng" dirty="0">
              <a:solidFill>
                <a:srgbClr val="FF0000"/>
              </a:solidFill>
              <a:latin typeface="Abel" panose="020B0604020202020204" charset="0"/>
            </a:rPr>
            <a:t>, </a:t>
          </a:r>
          <a:r>
            <a:rPr lang="tr-TR" sz="1100" b="1" u="sng" dirty="0" err="1">
              <a:solidFill>
                <a:srgbClr val="FF0000"/>
              </a:solidFill>
              <a:latin typeface="Abel" panose="020B0604020202020204" charset="0"/>
            </a:rPr>
            <a:t>no</a:t>
          </a:r>
          <a:r>
            <a:rPr lang="tr-TR" sz="1100" b="1" u="sng" dirty="0">
              <a:solidFill>
                <a:srgbClr val="FF0000"/>
              </a:solidFill>
              <a:latin typeface="Abel" panose="020B0604020202020204" charset="0"/>
            </a:rPr>
            <a:t> </a:t>
          </a:r>
          <a:r>
            <a:rPr lang="tr-TR" sz="1100" b="1" u="sng" dirty="0" err="1">
              <a:solidFill>
                <a:srgbClr val="FF0000"/>
              </a:solidFill>
              <a:latin typeface="Abel" panose="020B0604020202020204" charset="0"/>
            </a:rPr>
            <a:t>private</a:t>
          </a:r>
          <a:r>
            <a:rPr lang="tr-TR" sz="1100" b="1" u="sng" dirty="0">
              <a:solidFill>
                <a:srgbClr val="FF0000"/>
              </a:solidFill>
              <a:latin typeface="Abel" panose="020B0604020202020204" charset="0"/>
            </a:rPr>
            <a:t> car, </a:t>
          </a:r>
          <a:r>
            <a:rPr lang="tr-TR" sz="1100" b="1" u="sng" dirty="0" err="1">
              <a:solidFill>
                <a:srgbClr val="FF0000"/>
              </a:solidFill>
              <a:latin typeface="Abel" panose="020B0604020202020204" charset="0"/>
            </a:rPr>
            <a:t>no</a:t>
          </a:r>
          <a:r>
            <a:rPr lang="tr-TR" sz="1100" b="1" u="sng" dirty="0">
              <a:solidFill>
                <a:srgbClr val="FF0000"/>
              </a:solidFill>
              <a:latin typeface="Abel" panose="020B0604020202020204" charset="0"/>
            </a:rPr>
            <a:t> </a:t>
          </a:r>
          <a:r>
            <a:rPr lang="tr-TR" sz="1100" b="1" u="sng" dirty="0" err="1">
              <a:solidFill>
                <a:srgbClr val="FF0000"/>
              </a:solidFill>
              <a:latin typeface="Abel" panose="020B0604020202020204" charset="0"/>
            </a:rPr>
            <a:t>private</a:t>
          </a:r>
          <a:r>
            <a:rPr lang="tr-TR" sz="1100" b="1" u="sng" dirty="0">
              <a:solidFill>
                <a:srgbClr val="FF0000"/>
              </a:solidFill>
              <a:latin typeface="Abel" panose="020B0604020202020204" charset="0"/>
            </a:rPr>
            <a:t> </a:t>
          </a:r>
          <a:r>
            <a:rPr lang="tr-TR" sz="1100" b="1" u="sng" dirty="0" err="1">
              <a:solidFill>
                <a:srgbClr val="FF0000"/>
              </a:solidFill>
              <a:latin typeface="Abel" panose="020B0604020202020204" charset="0"/>
            </a:rPr>
            <a:t>shuttle</a:t>
          </a:r>
          <a:r>
            <a:rPr lang="tr-TR" sz="1100" b="1" u="sng" dirty="0">
              <a:solidFill>
                <a:srgbClr val="FF0000"/>
              </a:solidFill>
              <a:latin typeface="Abel" panose="020B0604020202020204" charset="0"/>
            </a:rPr>
            <a:t>, </a:t>
          </a:r>
          <a:r>
            <a:rPr lang="tr-TR" sz="1100" b="1" u="sng" dirty="0" err="1">
              <a:solidFill>
                <a:srgbClr val="FF0000"/>
              </a:solidFill>
              <a:latin typeface="Abel" panose="020B0604020202020204" charset="0"/>
            </a:rPr>
            <a:t>no</a:t>
          </a:r>
          <a:r>
            <a:rPr lang="tr-TR" sz="1100" b="1" u="sng" dirty="0">
              <a:solidFill>
                <a:srgbClr val="FF0000"/>
              </a:solidFill>
              <a:latin typeface="Abel" panose="020B0604020202020204" charset="0"/>
            </a:rPr>
            <a:t> </a:t>
          </a:r>
          <a:r>
            <a:rPr lang="tr-TR" sz="1100" b="1" u="sng" dirty="0" err="1">
              <a:solidFill>
                <a:srgbClr val="FF0000"/>
              </a:solidFill>
              <a:latin typeface="Abel" panose="020B0604020202020204" charset="0"/>
            </a:rPr>
            <a:t>personal</a:t>
          </a:r>
          <a:r>
            <a:rPr lang="tr-TR" sz="1100" b="1" u="sng" dirty="0">
              <a:solidFill>
                <a:srgbClr val="FF0000"/>
              </a:solidFill>
              <a:latin typeface="Abel" panose="020B0604020202020204" charset="0"/>
            </a:rPr>
            <a:t> </a:t>
          </a:r>
          <a:r>
            <a:rPr lang="tr-TR" sz="1100" b="1" u="sng" dirty="0" err="1">
              <a:solidFill>
                <a:srgbClr val="FF0000"/>
              </a:solidFill>
              <a:latin typeface="Abel" panose="020B0604020202020204" charset="0"/>
            </a:rPr>
            <a:t>means</a:t>
          </a:r>
          <a:r>
            <a:rPr lang="tr-TR" sz="1100" b="1" u="sng" dirty="0">
              <a:solidFill>
                <a:srgbClr val="FF0000"/>
              </a:solidFill>
              <a:latin typeface="Abel" panose="020B0604020202020204" charset="0"/>
            </a:rPr>
            <a:t> of </a:t>
          </a:r>
          <a:r>
            <a:rPr lang="tr-TR" sz="1100" b="1" u="sng" dirty="0" err="1">
              <a:solidFill>
                <a:srgbClr val="FF0000"/>
              </a:solidFill>
              <a:latin typeface="Abel" panose="020B0604020202020204" charset="0"/>
            </a:rPr>
            <a:t>transportation</a:t>
          </a:r>
          <a:r>
            <a:rPr lang="tr-TR" sz="1100" b="1" u="sng" dirty="0">
              <a:solidFill>
                <a:srgbClr val="FF0000"/>
              </a:solidFill>
              <a:latin typeface="Abel" panose="020B0604020202020204" charset="0"/>
            </a:rPr>
            <a:t> </a:t>
          </a:r>
          <a:r>
            <a:rPr lang="tr-TR" sz="1100" b="1" u="sng" dirty="0" err="1">
              <a:solidFill>
                <a:srgbClr val="FF0000"/>
              </a:solidFill>
              <a:latin typeface="Abel" panose="020B0604020202020204" charset="0"/>
            </a:rPr>
            <a:t>will</a:t>
          </a:r>
          <a:r>
            <a:rPr lang="tr-TR" sz="1100" b="1" u="sng" dirty="0">
              <a:solidFill>
                <a:srgbClr val="FF0000"/>
              </a:solidFill>
              <a:latin typeface="Abel" panose="020B0604020202020204" charset="0"/>
            </a:rPr>
            <a:t> be </a:t>
          </a:r>
          <a:r>
            <a:rPr lang="tr-TR" sz="1100" b="1" u="sng" dirty="0" err="1">
              <a:solidFill>
                <a:srgbClr val="FF0000"/>
              </a:solidFill>
              <a:latin typeface="Abel" panose="020B0604020202020204" charset="0"/>
            </a:rPr>
            <a:t>reimbursed</a:t>
          </a:r>
          <a:r>
            <a:rPr lang="tr-TR" sz="1100" b="1" u="sng" dirty="0">
              <a:solidFill>
                <a:srgbClr val="FF0000"/>
              </a:solidFill>
              <a:latin typeface="Abel" panose="020B0604020202020204" charset="0"/>
            </a:rPr>
            <a:t>!</a:t>
          </a:r>
          <a:r>
            <a:rPr lang="en-GB" sz="1100" b="1" dirty="0">
              <a:latin typeface="Abel" panose="020B0604020202020204" charset="0"/>
            </a:rPr>
            <a:t> </a:t>
          </a:r>
          <a:endParaRPr lang="tr-TR" sz="1100" b="1" dirty="0">
            <a:latin typeface="Abel" panose="020B0604020202020204" charset="0"/>
          </a:endParaRPr>
        </a:p>
        <a:p>
          <a:r>
            <a:rPr lang="tr-TR" sz="1100" b="1" dirty="0" err="1">
              <a:latin typeface="Abel" panose="020B0604020202020204" charset="0"/>
            </a:rPr>
            <a:t>You</a:t>
          </a:r>
          <a:r>
            <a:rPr lang="tr-TR" sz="1100" b="1" dirty="0">
              <a:latin typeface="Abel" panose="020B0604020202020204" charset="0"/>
            </a:rPr>
            <a:t> can </a:t>
          </a:r>
          <a:r>
            <a:rPr lang="tr-TR" sz="1100" b="1" dirty="0" err="1">
              <a:latin typeface="Abel" panose="020B0604020202020204" charset="0"/>
            </a:rPr>
            <a:t>only</a:t>
          </a:r>
          <a:r>
            <a:rPr lang="tr-TR" sz="1100" b="1" dirty="0">
              <a:latin typeface="Abel" panose="020B0604020202020204" charset="0"/>
            </a:rPr>
            <a:t> </a:t>
          </a:r>
          <a:r>
            <a:rPr lang="tr-TR" sz="1100" b="1" dirty="0" err="1">
              <a:latin typeface="Abel" panose="020B0604020202020204" charset="0"/>
            </a:rPr>
            <a:t>use</a:t>
          </a:r>
          <a:r>
            <a:rPr lang="tr-TR" sz="1100" b="1" dirty="0">
              <a:latin typeface="Abel" panose="020B0604020202020204" charset="0"/>
            </a:rPr>
            <a:t> </a:t>
          </a:r>
          <a:r>
            <a:rPr lang="tr-TR" sz="1100" b="1" dirty="0" err="1">
              <a:latin typeface="Abel" panose="020B0604020202020204" charset="0"/>
            </a:rPr>
            <a:t>public</a:t>
          </a:r>
          <a:r>
            <a:rPr lang="tr-TR" sz="1100" b="1" dirty="0">
              <a:latin typeface="Abel" panose="020B0604020202020204" charset="0"/>
            </a:rPr>
            <a:t> </a:t>
          </a:r>
          <a:r>
            <a:rPr lang="tr-TR" sz="1100" b="1" dirty="0" err="1">
              <a:latin typeface="Abel" panose="020B0604020202020204" charset="0"/>
            </a:rPr>
            <a:t>transportation</a:t>
          </a:r>
          <a:r>
            <a:rPr lang="tr-TR" sz="1100" b="1" dirty="0">
              <a:latin typeface="Abel" panose="020B0604020202020204" charset="0"/>
            </a:rPr>
            <a:t>. </a:t>
          </a:r>
          <a:endParaRPr lang="en-US" sz="1100" b="1" dirty="0">
            <a:latin typeface="Abel" panose="020B0604020202020204" charset="0"/>
          </a:endParaRPr>
        </a:p>
      </dgm:t>
    </dgm:pt>
    <dgm:pt modelId="{8EBF9D7A-470A-441D-BE18-1FF36E12AD61}" type="parTrans" cxnId="{7B15C582-5C6B-4BF7-A0C5-4D4BF329718F}">
      <dgm:prSet/>
      <dgm:spPr/>
      <dgm:t>
        <a:bodyPr/>
        <a:lstStyle/>
        <a:p>
          <a:endParaRPr lang="en-US" sz="1100">
            <a:latin typeface="Abel" panose="020B0604020202020204" charset="0"/>
          </a:endParaRPr>
        </a:p>
      </dgm:t>
    </dgm:pt>
    <dgm:pt modelId="{F51C1791-C50F-4915-9519-231D6DDDA80E}" type="sibTrans" cxnId="{7B15C582-5C6B-4BF7-A0C5-4D4BF329718F}">
      <dgm:prSet/>
      <dgm:spPr/>
      <dgm:t>
        <a:bodyPr/>
        <a:lstStyle/>
        <a:p>
          <a:endParaRPr lang="en-US" sz="1100">
            <a:latin typeface="Abel" panose="020B0604020202020204" charset="0"/>
          </a:endParaRPr>
        </a:p>
      </dgm:t>
    </dgm:pt>
    <dgm:pt modelId="{B8B6711C-BF21-4F9D-8A15-DEE780DE8887}">
      <dgm:prSet custT="1"/>
      <dgm:spPr/>
      <dgm:t>
        <a:bodyPr/>
        <a:lstStyle/>
        <a:p>
          <a:r>
            <a:rPr lang="en-GB" sz="1100" b="1" dirty="0">
              <a:latin typeface="Abel" panose="020B0604020202020204" charset="0"/>
            </a:rPr>
            <a:t>Participants must bring all financial documents such as </a:t>
          </a:r>
          <a:r>
            <a:rPr lang="en-GB" sz="1100" b="1" u="sng" dirty="0">
              <a:latin typeface="Abel" panose="020B0604020202020204" charset="0"/>
            </a:rPr>
            <a:t>invoices, electronic tickets </a:t>
          </a:r>
          <a:r>
            <a:rPr lang="en-GB" sz="1100" b="1" dirty="0">
              <a:latin typeface="Abel" panose="020B0604020202020204" charset="0"/>
            </a:rPr>
            <a:t>and </a:t>
          </a:r>
          <a:r>
            <a:rPr lang="en-GB" sz="1100" b="1" u="sng" dirty="0">
              <a:latin typeface="Abel" panose="020B0604020202020204" charset="0"/>
            </a:rPr>
            <a:t>boarding passes </a:t>
          </a:r>
          <a:r>
            <a:rPr lang="en-GB" sz="1100" b="1" dirty="0">
              <a:latin typeface="Abel" panose="020B0604020202020204" charset="0"/>
            </a:rPr>
            <a:t>etc. of all relevant travel costs to be reimbursed.</a:t>
          </a:r>
          <a:endParaRPr lang="tr-TR" sz="1100" b="1" dirty="0">
            <a:latin typeface="Abel" panose="020B0604020202020204" charset="0"/>
          </a:endParaRPr>
        </a:p>
      </dgm:t>
    </dgm:pt>
    <dgm:pt modelId="{B9E34FFE-B205-4FA3-A718-C0565D694C63}" type="parTrans" cxnId="{F3D90541-05D3-4736-B98D-35A9CE6CC473}">
      <dgm:prSet/>
      <dgm:spPr/>
      <dgm:t>
        <a:bodyPr/>
        <a:lstStyle/>
        <a:p>
          <a:endParaRPr lang="en-US" sz="1100">
            <a:latin typeface="Abel" panose="020B0604020202020204" charset="0"/>
          </a:endParaRPr>
        </a:p>
      </dgm:t>
    </dgm:pt>
    <dgm:pt modelId="{CAA76819-9B6A-4445-85D7-1B7414ADAB91}" type="sibTrans" cxnId="{F3D90541-05D3-4736-B98D-35A9CE6CC473}">
      <dgm:prSet/>
      <dgm:spPr/>
      <dgm:t>
        <a:bodyPr/>
        <a:lstStyle/>
        <a:p>
          <a:endParaRPr lang="en-US" sz="1100">
            <a:latin typeface="Abel" panose="020B0604020202020204" charset="0"/>
          </a:endParaRPr>
        </a:p>
      </dgm:t>
    </dgm:pt>
    <dgm:pt modelId="{7C41D7EE-A344-4C50-A421-AEC097070708}" type="pres">
      <dgm:prSet presAssocID="{1B9C933F-0550-49D1-A2FC-98B1BBC6AF95}" presName="root" presStyleCnt="0">
        <dgm:presLayoutVars>
          <dgm:dir/>
          <dgm:resizeHandles val="exact"/>
        </dgm:presLayoutVars>
      </dgm:prSet>
      <dgm:spPr/>
      <dgm:t>
        <a:bodyPr/>
        <a:lstStyle/>
        <a:p>
          <a:endParaRPr lang="tr-TR"/>
        </a:p>
      </dgm:t>
    </dgm:pt>
    <dgm:pt modelId="{4707325B-3F69-4A9A-9D45-ABE5283CF635}" type="pres">
      <dgm:prSet presAssocID="{E5F35492-C3D1-43E3-90FA-4F00BD080186}" presName="compNode" presStyleCnt="0"/>
      <dgm:spPr/>
    </dgm:pt>
    <dgm:pt modelId="{CEE593C1-E942-4A01-B7AA-CBC3A942CCF9}" type="pres">
      <dgm:prSet presAssocID="{E5F35492-C3D1-43E3-90FA-4F00BD080186}" presName="bgRect" presStyleLbl="bgShp" presStyleIdx="0" presStyleCnt="4"/>
      <dgm:spPr/>
    </dgm:pt>
    <dgm:pt modelId="{62E53AA9-6E4D-4AD4-9FE5-15AD0CBB9E46}" type="pres">
      <dgm:prSet presAssocID="{E5F35492-C3D1-43E3-90FA-4F00BD0801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04B61256-B5C6-469F-9C43-0EC40B7182DC}" type="pres">
      <dgm:prSet presAssocID="{E5F35492-C3D1-43E3-90FA-4F00BD080186}" presName="spaceRect" presStyleCnt="0"/>
      <dgm:spPr/>
    </dgm:pt>
    <dgm:pt modelId="{769BF31F-59EE-4832-8843-6513B19D1F1F}" type="pres">
      <dgm:prSet presAssocID="{E5F35492-C3D1-43E3-90FA-4F00BD080186}" presName="parTx" presStyleLbl="revTx" presStyleIdx="0" presStyleCnt="4">
        <dgm:presLayoutVars>
          <dgm:chMax val="0"/>
          <dgm:chPref val="0"/>
        </dgm:presLayoutVars>
      </dgm:prSet>
      <dgm:spPr/>
      <dgm:t>
        <a:bodyPr/>
        <a:lstStyle/>
        <a:p>
          <a:endParaRPr lang="tr-TR"/>
        </a:p>
      </dgm:t>
    </dgm:pt>
    <dgm:pt modelId="{45ED3314-D073-47E9-A840-99DE6AB31227}" type="pres">
      <dgm:prSet presAssocID="{37F773D8-31BA-4C8A-A123-B6448D2C8C78}" presName="sibTrans" presStyleCnt="0"/>
      <dgm:spPr/>
    </dgm:pt>
    <dgm:pt modelId="{592FC552-883F-471B-AC55-23337181B2CF}" type="pres">
      <dgm:prSet presAssocID="{DF594FF1-7041-418F-BF7A-2C787ED98E1C}" presName="compNode" presStyleCnt="0"/>
      <dgm:spPr/>
    </dgm:pt>
    <dgm:pt modelId="{E8BEF387-E9FC-4F79-8752-0068C8CEF3B9}" type="pres">
      <dgm:prSet presAssocID="{DF594FF1-7041-418F-BF7A-2C787ED98E1C}" presName="bgRect" presStyleLbl="bgShp" presStyleIdx="1" presStyleCnt="4"/>
      <dgm:spPr/>
    </dgm:pt>
    <dgm:pt modelId="{E44B8C84-261B-4204-A585-7E94CD0050D7}" type="pres">
      <dgm:prSet presAssocID="{DF594FF1-7041-418F-BF7A-2C787ED98E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F6DE154-4A9E-40B2-B8D3-3088839175BB}" type="pres">
      <dgm:prSet presAssocID="{DF594FF1-7041-418F-BF7A-2C787ED98E1C}" presName="spaceRect" presStyleCnt="0"/>
      <dgm:spPr/>
    </dgm:pt>
    <dgm:pt modelId="{C11139EB-A62B-467E-812C-E3AD545777DC}" type="pres">
      <dgm:prSet presAssocID="{DF594FF1-7041-418F-BF7A-2C787ED98E1C}" presName="parTx" presStyleLbl="revTx" presStyleIdx="1" presStyleCnt="4">
        <dgm:presLayoutVars>
          <dgm:chMax val="0"/>
          <dgm:chPref val="0"/>
        </dgm:presLayoutVars>
      </dgm:prSet>
      <dgm:spPr/>
      <dgm:t>
        <a:bodyPr/>
        <a:lstStyle/>
        <a:p>
          <a:endParaRPr lang="tr-TR"/>
        </a:p>
      </dgm:t>
    </dgm:pt>
    <dgm:pt modelId="{DC1BDB5E-E20D-4FFA-829D-FBAC8F2827D2}" type="pres">
      <dgm:prSet presAssocID="{120C271C-30D4-4BAC-A097-B295071F04E2}" presName="sibTrans" presStyleCnt="0"/>
      <dgm:spPr/>
    </dgm:pt>
    <dgm:pt modelId="{C9C9ACF4-2B19-479E-B790-A6DA57FC4126}" type="pres">
      <dgm:prSet presAssocID="{253F20FC-019F-4E04-8F21-E3D9D85FD727}" presName="compNode" presStyleCnt="0"/>
      <dgm:spPr/>
    </dgm:pt>
    <dgm:pt modelId="{998BA493-9F60-431E-955C-B71BF8671E5C}" type="pres">
      <dgm:prSet presAssocID="{253F20FC-019F-4E04-8F21-E3D9D85FD727}" presName="bgRect" presStyleLbl="bgShp" presStyleIdx="2" presStyleCnt="4"/>
      <dgm:spPr/>
    </dgm:pt>
    <dgm:pt modelId="{D7883ED4-14EB-4E13-9A5F-2C6C2A9328C5}" type="pres">
      <dgm:prSet presAssocID="{253F20FC-019F-4E04-8F21-E3D9D85FD7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
        </a:ext>
      </dgm:extLst>
    </dgm:pt>
    <dgm:pt modelId="{D353407C-3DC9-4F09-87F4-20B6144A0587}" type="pres">
      <dgm:prSet presAssocID="{253F20FC-019F-4E04-8F21-E3D9D85FD727}" presName="spaceRect" presStyleCnt="0"/>
      <dgm:spPr/>
    </dgm:pt>
    <dgm:pt modelId="{3DD06BDA-079C-45E8-A500-F51667F13296}" type="pres">
      <dgm:prSet presAssocID="{253F20FC-019F-4E04-8F21-E3D9D85FD727}" presName="parTx" presStyleLbl="revTx" presStyleIdx="2" presStyleCnt="4">
        <dgm:presLayoutVars>
          <dgm:chMax val="0"/>
          <dgm:chPref val="0"/>
        </dgm:presLayoutVars>
      </dgm:prSet>
      <dgm:spPr/>
      <dgm:t>
        <a:bodyPr/>
        <a:lstStyle/>
        <a:p>
          <a:endParaRPr lang="tr-TR"/>
        </a:p>
      </dgm:t>
    </dgm:pt>
    <dgm:pt modelId="{CE54DF00-A078-4F2D-9807-E6FE28089E33}" type="pres">
      <dgm:prSet presAssocID="{F51C1791-C50F-4915-9519-231D6DDDA80E}" presName="sibTrans" presStyleCnt="0"/>
      <dgm:spPr/>
    </dgm:pt>
    <dgm:pt modelId="{F0751493-1D55-4CAB-9FF4-E21D22EDB968}" type="pres">
      <dgm:prSet presAssocID="{B8B6711C-BF21-4F9D-8A15-DEE780DE8887}" presName="compNode" presStyleCnt="0"/>
      <dgm:spPr/>
    </dgm:pt>
    <dgm:pt modelId="{731530FA-70A4-407F-B234-B9242FE1C24D}" type="pres">
      <dgm:prSet presAssocID="{B8B6711C-BF21-4F9D-8A15-DEE780DE8887}" presName="bgRect" presStyleLbl="bgShp" presStyleIdx="3" presStyleCnt="4"/>
      <dgm:spPr/>
    </dgm:pt>
    <dgm:pt modelId="{23BC40BE-E0A5-470A-8029-2E55BAB76EA1}" type="pres">
      <dgm:prSet presAssocID="{B8B6711C-BF21-4F9D-8A15-DEE780DE88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526C1FF3-7728-46C7-BDFE-2A53F3CFD9EC}" type="pres">
      <dgm:prSet presAssocID="{B8B6711C-BF21-4F9D-8A15-DEE780DE8887}" presName="spaceRect" presStyleCnt="0"/>
      <dgm:spPr/>
    </dgm:pt>
    <dgm:pt modelId="{5AE0CA28-0307-4684-BD0C-37EBDD0FFEE7}" type="pres">
      <dgm:prSet presAssocID="{B8B6711C-BF21-4F9D-8A15-DEE780DE8887}" presName="parTx" presStyleLbl="revTx" presStyleIdx="3" presStyleCnt="4">
        <dgm:presLayoutVars>
          <dgm:chMax val="0"/>
          <dgm:chPref val="0"/>
        </dgm:presLayoutVars>
      </dgm:prSet>
      <dgm:spPr/>
      <dgm:t>
        <a:bodyPr/>
        <a:lstStyle/>
        <a:p>
          <a:endParaRPr lang="tr-TR"/>
        </a:p>
      </dgm:t>
    </dgm:pt>
  </dgm:ptLst>
  <dgm:cxnLst>
    <dgm:cxn modelId="{0D3D2B77-CC4A-41C6-9F8A-E0B43F7B9563}" type="presOf" srcId="{E5F35492-C3D1-43E3-90FA-4F00BD080186}" destId="{769BF31F-59EE-4832-8843-6513B19D1F1F}" srcOrd="0" destOrd="0" presId="urn:microsoft.com/office/officeart/2018/2/layout/IconVerticalSolidList"/>
    <dgm:cxn modelId="{1C817F0F-45DF-4906-9632-54228B01636D}" type="presOf" srcId="{DF594FF1-7041-418F-BF7A-2C787ED98E1C}" destId="{C11139EB-A62B-467E-812C-E3AD545777DC}" srcOrd="0" destOrd="0" presId="urn:microsoft.com/office/officeart/2018/2/layout/IconVerticalSolidList"/>
    <dgm:cxn modelId="{F3D90541-05D3-4736-B98D-35A9CE6CC473}" srcId="{1B9C933F-0550-49D1-A2FC-98B1BBC6AF95}" destId="{B8B6711C-BF21-4F9D-8A15-DEE780DE8887}" srcOrd="3" destOrd="0" parTransId="{B9E34FFE-B205-4FA3-A718-C0565D694C63}" sibTransId="{CAA76819-9B6A-4445-85D7-1B7414ADAB91}"/>
    <dgm:cxn modelId="{EC1B9AFA-E24B-4D0A-9F6B-3AD1F7532127}" type="presOf" srcId="{1B9C933F-0550-49D1-A2FC-98B1BBC6AF95}" destId="{7C41D7EE-A344-4C50-A421-AEC097070708}" srcOrd="0" destOrd="0" presId="urn:microsoft.com/office/officeart/2018/2/layout/IconVerticalSolidList"/>
    <dgm:cxn modelId="{08F50764-53CA-4608-9B4D-D1F25EEE6855}" type="presOf" srcId="{253F20FC-019F-4E04-8F21-E3D9D85FD727}" destId="{3DD06BDA-079C-45E8-A500-F51667F13296}" srcOrd="0" destOrd="0" presId="urn:microsoft.com/office/officeart/2018/2/layout/IconVerticalSolidList"/>
    <dgm:cxn modelId="{056DED88-DE3A-48CA-B816-1498A0272D5E}" srcId="{1B9C933F-0550-49D1-A2FC-98B1BBC6AF95}" destId="{DF594FF1-7041-418F-BF7A-2C787ED98E1C}" srcOrd="1" destOrd="0" parTransId="{70E24ABB-A6F2-441D-8D9E-B94A6D22CE6B}" sibTransId="{120C271C-30D4-4BAC-A097-B295071F04E2}"/>
    <dgm:cxn modelId="{68081D8E-CF0B-466C-9A66-B50BFDC24B03}" type="presOf" srcId="{B8B6711C-BF21-4F9D-8A15-DEE780DE8887}" destId="{5AE0CA28-0307-4684-BD0C-37EBDD0FFEE7}" srcOrd="0" destOrd="0" presId="urn:microsoft.com/office/officeart/2018/2/layout/IconVerticalSolidList"/>
    <dgm:cxn modelId="{B791362A-DACA-4395-A287-434781DF3B4C}" srcId="{1B9C933F-0550-49D1-A2FC-98B1BBC6AF95}" destId="{E5F35492-C3D1-43E3-90FA-4F00BD080186}" srcOrd="0" destOrd="0" parTransId="{6E8FCED3-0FD8-434E-BE97-DA55A5285F24}" sibTransId="{37F773D8-31BA-4C8A-A123-B6448D2C8C78}"/>
    <dgm:cxn modelId="{7B15C582-5C6B-4BF7-A0C5-4D4BF329718F}" srcId="{1B9C933F-0550-49D1-A2FC-98B1BBC6AF95}" destId="{253F20FC-019F-4E04-8F21-E3D9D85FD727}" srcOrd="2" destOrd="0" parTransId="{8EBF9D7A-470A-441D-BE18-1FF36E12AD61}" sibTransId="{F51C1791-C50F-4915-9519-231D6DDDA80E}"/>
    <dgm:cxn modelId="{0BA1863A-2C3B-438A-8ADC-52218FB1C57F}" type="presParOf" srcId="{7C41D7EE-A344-4C50-A421-AEC097070708}" destId="{4707325B-3F69-4A9A-9D45-ABE5283CF635}" srcOrd="0" destOrd="0" presId="urn:microsoft.com/office/officeart/2018/2/layout/IconVerticalSolidList"/>
    <dgm:cxn modelId="{EB2E7759-0833-45AE-A2E9-3DB21DCAB462}" type="presParOf" srcId="{4707325B-3F69-4A9A-9D45-ABE5283CF635}" destId="{CEE593C1-E942-4A01-B7AA-CBC3A942CCF9}" srcOrd="0" destOrd="0" presId="urn:microsoft.com/office/officeart/2018/2/layout/IconVerticalSolidList"/>
    <dgm:cxn modelId="{DA284C3C-0CF4-45EE-8115-1144B836F950}" type="presParOf" srcId="{4707325B-3F69-4A9A-9D45-ABE5283CF635}" destId="{62E53AA9-6E4D-4AD4-9FE5-15AD0CBB9E46}" srcOrd="1" destOrd="0" presId="urn:microsoft.com/office/officeart/2018/2/layout/IconVerticalSolidList"/>
    <dgm:cxn modelId="{4D4E9502-C538-4446-ACD8-CD14CFDE167C}" type="presParOf" srcId="{4707325B-3F69-4A9A-9D45-ABE5283CF635}" destId="{04B61256-B5C6-469F-9C43-0EC40B7182DC}" srcOrd="2" destOrd="0" presId="urn:microsoft.com/office/officeart/2018/2/layout/IconVerticalSolidList"/>
    <dgm:cxn modelId="{B8146F76-2389-4699-AB1D-56773845DC09}" type="presParOf" srcId="{4707325B-3F69-4A9A-9D45-ABE5283CF635}" destId="{769BF31F-59EE-4832-8843-6513B19D1F1F}" srcOrd="3" destOrd="0" presId="urn:microsoft.com/office/officeart/2018/2/layout/IconVerticalSolidList"/>
    <dgm:cxn modelId="{7C4366BB-610F-4E75-80AB-741F56B81954}" type="presParOf" srcId="{7C41D7EE-A344-4C50-A421-AEC097070708}" destId="{45ED3314-D073-47E9-A840-99DE6AB31227}" srcOrd="1" destOrd="0" presId="urn:microsoft.com/office/officeart/2018/2/layout/IconVerticalSolidList"/>
    <dgm:cxn modelId="{DF792598-1854-476E-9698-7CD5F4991FA4}" type="presParOf" srcId="{7C41D7EE-A344-4C50-A421-AEC097070708}" destId="{592FC552-883F-471B-AC55-23337181B2CF}" srcOrd="2" destOrd="0" presId="urn:microsoft.com/office/officeart/2018/2/layout/IconVerticalSolidList"/>
    <dgm:cxn modelId="{A7EE90A3-545B-425E-86D7-CD2A30651073}" type="presParOf" srcId="{592FC552-883F-471B-AC55-23337181B2CF}" destId="{E8BEF387-E9FC-4F79-8752-0068C8CEF3B9}" srcOrd="0" destOrd="0" presId="urn:microsoft.com/office/officeart/2018/2/layout/IconVerticalSolidList"/>
    <dgm:cxn modelId="{B1AE0484-8F45-410E-83E6-4E4F8021D09B}" type="presParOf" srcId="{592FC552-883F-471B-AC55-23337181B2CF}" destId="{E44B8C84-261B-4204-A585-7E94CD0050D7}" srcOrd="1" destOrd="0" presId="urn:microsoft.com/office/officeart/2018/2/layout/IconVerticalSolidList"/>
    <dgm:cxn modelId="{1D7F4741-1B94-4F4E-9AD7-4D22590D81E3}" type="presParOf" srcId="{592FC552-883F-471B-AC55-23337181B2CF}" destId="{3F6DE154-4A9E-40B2-B8D3-3088839175BB}" srcOrd="2" destOrd="0" presId="urn:microsoft.com/office/officeart/2018/2/layout/IconVerticalSolidList"/>
    <dgm:cxn modelId="{A08BD8B7-12BC-4229-B629-2B732BF945AD}" type="presParOf" srcId="{592FC552-883F-471B-AC55-23337181B2CF}" destId="{C11139EB-A62B-467E-812C-E3AD545777DC}" srcOrd="3" destOrd="0" presId="urn:microsoft.com/office/officeart/2018/2/layout/IconVerticalSolidList"/>
    <dgm:cxn modelId="{0A69A501-FBFF-49CB-B37D-671DFFD6FC9E}" type="presParOf" srcId="{7C41D7EE-A344-4C50-A421-AEC097070708}" destId="{DC1BDB5E-E20D-4FFA-829D-FBAC8F2827D2}" srcOrd="3" destOrd="0" presId="urn:microsoft.com/office/officeart/2018/2/layout/IconVerticalSolidList"/>
    <dgm:cxn modelId="{489AD6DC-0BB4-4A20-8E86-D500F73C8A3D}" type="presParOf" srcId="{7C41D7EE-A344-4C50-A421-AEC097070708}" destId="{C9C9ACF4-2B19-479E-B790-A6DA57FC4126}" srcOrd="4" destOrd="0" presId="urn:microsoft.com/office/officeart/2018/2/layout/IconVerticalSolidList"/>
    <dgm:cxn modelId="{666A916D-4C99-42EA-91F8-F718E55F302D}" type="presParOf" srcId="{C9C9ACF4-2B19-479E-B790-A6DA57FC4126}" destId="{998BA493-9F60-431E-955C-B71BF8671E5C}" srcOrd="0" destOrd="0" presId="urn:microsoft.com/office/officeart/2018/2/layout/IconVerticalSolidList"/>
    <dgm:cxn modelId="{67ACA348-3B43-49C5-8452-EFEE3EC9A59D}" type="presParOf" srcId="{C9C9ACF4-2B19-479E-B790-A6DA57FC4126}" destId="{D7883ED4-14EB-4E13-9A5F-2C6C2A9328C5}" srcOrd="1" destOrd="0" presId="urn:microsoft.com/office/officeart/2018/2/layout/IconVerticalSolidList"/>
    <dgm:cxn modelId="{4EB4CEC7-D87D-4C69-9A9B-2C4208EE8FBA}" type="presParOf" srcId="{C9C9ACF4-2B19-479E-B790-A6DA57FC4126}" destId="{D353407C-3DC9-4F09-87F4-20B6144A0587}" srcOrd="2" destOrd="0" presId="urn:microsoft.com/office/officeart/2018/2/layout/IconVerticalSolidList"/>
    <dgm:cxn modelId="{B6B94844-B4FF-4852-A04D-8454ADF159C9}" type="presParOf" srcId="{C9C9ACF4-2B19-479E-B790-A6DA57FC4126}" destId="{3DD06BDA-079C-45E8-A500-F51667F13296}" srcOrd="3" destOrd="0" presId="urn:microsoft.com/office/officeart/2018/2/layout/IconVerticalSolidList"/>
    <dgm:cxn modelId="{C70D2FCD-D9C9-47AC-9CBA-EFA8B8DB492C}" type="presParOf" srcId="{7C41D7EE-A344-4C50-A421-AEC097070708}" destId="{CE54DF00-A078-4F2D-9807-E6FE28089E33}" srcOrd="5" destOrd="0" presId="urn:microsoft.com/office/officeart/2018/2/layout/IconVerticalSolidList"/>
    <dgm:cxn modelId="{FE75F90D-FD50-4568-8276-5C1A23A8A24F}" type="presParOf" srcId="{7C41D7EE-A344-4C50-A421-AEC097070708}" destId="{F0751493-1D55-4CAB-9FF4-E21D22EDB968}" srcOrd="6" destOrd="0" presId="urn:microsoft.com/office/officeart/2018/2/layout/IconVerticalSolidList"/>
    <dgm:cxn modelId="{D806CBD6-7E08-41A9-8FDB-051DEF0290D6}" type="presParOf" srcId="{F0751493-1D55-4CAB-9FF4-E21D22EDB968}" destId="{731530FA-70A4-407F-B234-B9242FE1C24D}" srcOrd="0" destOrd="0" presId="urn:microsoft.com/office/officeart/2018/2/layout/IconVerticalSolidList"/>
    <dgm:cxn modelId="{CEE4016C-8AEE-4A2C-8E7D-AA184C6E2D26}" type="presParOf" srcId="{F0751493-1D55-4CAB-9FF4-E21D22EDB968}" destId="{23BC40BE-E0A5-470A-8029-2E55BAB76EA1}" srcOrd="1" destOrd="0" presId="urn:microsoft.com/office/officeart/2018/2/layout/IconVerticalSolidList"/>
    <dgm:cxn modelId="{4C2D8D10-DA41-4DF6-9806-9785093C9A59}" type="presParOf" srcId="{F0751493-1D55-4CAB-9FF4-E21D22EDB968}" destId="{526C1FF3-7728-46C7-BDFE-2A53F3CFD9EC}" srcOrd="2" destOrd="0" presId="urn:microsoft.com/office/officeart/2018/2/layout/IconVerticalSolidList"/>
    <dgm:cxn modelId="{684B1AA4-838B-4D74-9863-5791161A13F9}" type="presParOf" srcId="{F0751493-1D55-4CAB-9FF4-E21D22EDB968}" destId="{5AE0CA28-0307-4684-BD0C-37EBDD0FFE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95238-9022-43DE-8C53-A840551E37D1}" type="doc">
      <dgm:prSet loTypeId="urn:microsoft.com/office/officeart/2008/layout/LinedList"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3BB04B56-44AD-40D8-8973-32FFFAE64BE9}">
      <dgm:prSet custT="1"/>
      <dgm:spPr/>
      <dgm:t>
        <a:bodyPr/>
        <a:lstStyle/>
        <a:p>
          <a:r>
            <a:rPr lang="en-US" sz="1100" dirty="0">
              <a:solidFill>
                <a:schemeClr val="tx1"/>
              </a:solidFill>
              <a:latin typeface="Abel" panose="020B0604020202020204" charset="0"/>
            </a:rPr>
            <a:t>You are engaged in youth work and working actively and closely with young people</a:t>
          </a:r>
          <a:endParaRPr lang="tr-TR" sz="1100" dirty="0">
            <a:solidFill>
              <a:schemeClr val="tx1"/>
            </a:solidFill>
            <a:latin typeface="Abel" panose="020B0604020202020204" charset="0"/>
          </a:endParaRPr>
        </a:p>
      </dgm:t>
    </dgm:pt>
    <dgm:pt modelId="{F47054DD-A890-4AB9-905C-2742DAA5C303}" type="parTrans" cxnId="{7B3A9669-B745-41D5-9828-58FE9AEFA3E9}">
      <dgm:prSet/>
      <dgm:spPr/>
      <dgm:t>
        <a:bodyPr/>
        <a:lstStyle/>
        <a:p>
          <a:endParaRPr lang="tr-TR" sz="1100">
            <a:solidFill>
              <a:schemeClr val="tx1"/>
            </a:solidFill>
            <a:latin typeface="Abel" panose="020B0604020202020204" charset="0"/>
          </a:endParaRPr>
        </a:p>
      </dgm:t>
    </dgm:pt>
    <dgm:pt modelId="{4E6B0660-5F4C-47F4-BA13-818B351DD1ED}" type="sibTrans" cxnId="{7B3A9669-B745-41D5-9828-58FE9AEFA3E9}">
      <dgm:prSet/>
      <dgm:spPr/>
      <dgm:t>
        <a:bodyPr/>
        <a:lstStyle/>
        <a:p>
          <a:endParaRPr lang="tr-TR" sz="1100">
            <a:solidFill>
              <a:schemeClr val="tx1"/>
            </a:solidFill>
            <a:latin typeface="Abel" panose="020B0604020202020204" charset="0"/>
          </a:endParaRPr>
        </a:p>
      </dgm:t>
    </dgm:pt>
    <dgm:pt modelId="{FCD9F71F-6E6E-4F76-9E39-1FE52B215EA6}">
      <dgm:prSet custT="1"/>
      <dgm:spPr/>
      <dgm:t>
        <a:bodyPr/>
        <a:lstStyle/>
        <a:p>
          <a:r>
            <a:rPr lang="en-US" sz="1100" dirty="0">
              <a:solidFill>
                <a:schemeClr val="tx1"/>
              </a:solidFill>
              <a:latin typeface="Abel" panose="020B0604020202020204" charset="0"/>
            </a:rPr>
            <a:t>You are willing to learn about </a:t>
          </a:r>
          <a:r>
            <a:rPr lang="tr-TR" sz="1100" dirty="0" err="1" smtClean="0">
              <a:solidFill>
                <a:schemeClr val="tx1"/>
              </a:solidFill>
              <a:latin typeface="Abel" panose="020B0604020202020204" charset="0"/>
            </a:rPr>
            <a:t>new</a:t>
          </a:r>
          <a:r>
            <a:rPr lang="tr-TR" sz="1100" dirty="0" smtClean="0">
              <a:solidFill>
                <a:schemeClr val="tx1"/>
              </a:solidFill>
              <a:latin typeface="Abel" panose="020B0604020202020204" charset="0"/>
            </a:rPr>
            <a:t> </a:t>
          </a:r>
          <a:r>
            <a:rPr lang="tr-TR" sz="1100" dirty="0" err="1" smtClean="0">
              <a:solidFill>
                <a:schemeClr val="tx1"/>
              </a:solidFill>
              <a:latin typeface="Abel" panose="020B0604020202020204" charset="0"/>
            </a:rPr>
            <a:t>methodologies</a:t>
          </a:r>
          <a:r>
            <a:rPr lang="tr-TR" sz="1100" dirty="0" smtClean="0">
              <a:solidFill>
                <a:schemeClr val="tx1"/>
              </a:solidFill>
              <a:latin typeface="Abel" panose="020B0604020202020204" charset="0"/>
            </a:rPr>
            <a:t> </a:t>
          </a:r>
          <a:r>
            <a:rPr lang="tr-TR" sz="1100" dirty="0" err="1" smtClean="0">
              <a:solidFill>
                <a:schemeClr val="tx1"/>
              </a:solidFill>
              <a:latin typeface="Abel" panose="020B0604020202020204" charset="0"/>
            </a:rPr>
            <a:t>for</a:t>
          </a:r>
          <a:r>
            <a:rPr lang="tr-TR" sz="1100" dirty="0" smtClean="0">
              <a:solidFill>
                <a:schemeClr val="tx1"/>
              </a:solidFill>
              <a:latin typeface="Abel" panose="020B0604020202020204" charset="0"/>
            </a:rPr>
            <a:t> </a:t>
          </a:r>
          <a:r>
            <a:rPr lang="tr-TR" sz="1100" dirty="0" err="1" smtClean="0">
              <a:solidFill>
                <a:schemeClr val="tx1"/>
              </a:solidFill>
              <a:latin typeface="Abel" panose="020B0604020202020204" charset="0"/>
            </a:rPr>
            <a:t>entrepreneurship</a:t>
          </a:r>
          <a:r>
            <a:rPr lang="tr-TR" sz="1100" dirty="0" smtClean="0">
              <a:solidFill>
                <a:schemeClr val="tx1"/>
              </a:solidFill>
              <a:latin typeface="Abel" panose="020B0604020202020204" charset="0"/>
            </a:rPr>
            <a:t> </a:t>
          </a:r>
          <a:r>
            <a:rPr lang="tr-TR" sz="1100" dirty="0" err="1" smtClean="0">
              <a:solidFill>
                <a:schemeClr val="tx1"/>
              </a:solidFill>
              <a:latin typeface="Abel" panose="020B0604020202020204" charset="0"/>
            </a:rPr>
            <a:t>education</a:t>
          </a:r>
          <a:r>
            <a:rPr lang="tr-TR" sz="1100" dirty="0" smtClean="0">
              <a:solidFill>
                <a:schemeClr val="tx1"/>
              </a:solidFill>
              <a:latin typeface="Abel" panose="020B0604020202020204" charset="0"/>
            </a:rPr>
            <a:t> </a:t>
          </a:r>
          <a:r>
            <a:rPr lang="en-US" sz="1100" dirty="0" smtClean="0">
              <a:solidFill>
                <a:schemeClr val="tx1"/>
              </a:solidFill>
              <a:latin typeface="Abel" panose="020B0604020202020204" charset="0"/>
            </a:rPr>
            <a:t>approach </a:t>
          </a:r>
          <a:r>
            <a:rPr lang="en-US" sz="1100" dirty="0">
              <a:solidFill>
                <a:schemeClr val="tx1"/>
              </a:solidFill>
              <a:latin typeface="Abel" panose="020B0604020202020204" charset="0"/>
            </a:rPr>
            <a:t>in youth</a:t>
          </a:r>
          <a:r>
            <a:rPr lang="tr-TR" sz="1100" dirty="0">
              <a:solidFill>
                <a:schemeClr val="tx1"/>
              </a:solidFill>
              <a:latin typeface="Abel" panose="020B0604020202020204" charset="0"/>
            </a:rPr>
            <a:t> </a:t>
          </a:r>
          <a:r>
            <a:rPr lang="tr-TR" sz="1100" dirty="0" err="1">
              <a:solidFill>
                <a:schemeClr val="tx1"/>
              </a:solidFill>
              <a:latin typeface="Abel" panose="020B0604020202020204" charset="0"/>
            </a:rPr>
            <a:t>work</a:t>
          </a:r>
          <a:endParaRPr lang="tr-TR" sz="1100" dirty="0">
            <a:solidFill>
              <a:schemeClr val="tx1"/>
            </a:solidFill>
            <a:latin typeface="Abel" panose="020B0604020202020204" charset="0"/>
          </a:endParaRPr>
        </a:p>
      </dgm:t>
    </dgm:pt>
    <dgm:pt modelId="{60F8D8AA-C5D3-4AEE-8936-DFFE4FC7E3E7}" type="parTrans" cxnId="{75CD5E2F-678B-4D79-BDDD-667EB853E2FE}">
      <dgm:prSet/>
      <dgm:spPr/>
      <dgm:t>
        <a:bodyPr/>
        <a:lstStyle/>
        <a:p>
          <a:endParaRPr lang="tr-TR" sz="1100">
            <a:solidFill>
              <a:schemeClr val="tx1"/>
            </a:solidFill>
            <a:latin typeface="Abel" panose="020B0604020202020204" charset="0"/>
          </a:endParaRPr>
        </a:p>
      </dgm:t>
    </dgm:pt>
    <dgm:pt modelId="{C1896FCE-C033-49FF-9454-A05A3F2A1CC6}" type="sibTrans" cxnId="{75CD5E2F-678B-4D79-BDDD-667EB853E2FE}">
      <dgm:prSet/>
      <dgm:spPr/>
      <dgm:t>
        <a:bodyPr/>
        <a:lstStyle/>
        <a:p>
          <a:endParaRPr lang="tr-TR" sz="1100">
            <a:solidFill>
              <a:schemeClr val="tx1"/>
            </a:solidFill>
            <a:latin typeface="Abel" panose="020B0604020202020204" charset="0"/>
          </a:endParaRPr>
        </a:p>
      </dgm:t>
    </dgm:pt>
    <dgm:pt modelId="{D24C9E7E-0BCB-45CE-8721-4F8E15CC4B44}">
      <dgm:prSet custT="1"/>
      <dgm:spPr/>
      <dgm:t>
        <a:bodyPr/>
        <a:lstStyle/>
        <a:p>
          <a:r>
            <a:rPr lang="en-US" sz="1100" dirty="0">
              <a:solidFill>
                <a:schemeClr val="tx1"/>
              </a:solidFill>
              <a:latin typeface="Abel" panose="020B0604020202020204" charset="0"/>
            </a:rPr>
            <a:t>You have a strong interest in sharing the learning gained during the training course</a:t>
          </a:r>
          <a:endParaRPr lang="tr-TR" sz="1100" dirty="0">
            <a:solidFill>
              <a:schemeClr val="tx1"/>
            </a:solidFill>
            <a:latin typeface="Abel" panose="020B0604020202020204" charset="0"/>
          </a:endParaRPr>
        </a:p>
      </dgm:t>
    </dgm:pt>
    <dgm:pt modelId="{B333CBF0-06CB-4620-B9B2-55278EEEF3FC}" type="parTrans" cxnId="{C220D055-0CE8-4344-8EDA-48ECB7A817C7}">
      <dgm:prSet/>
      <dgm:spPr/>
      <dgm:t>
        <a:bodyPr/>
        <a:lstStyle/>
        <a:p>
          <a:endParaRPr lang="tr-TR" sz="1100">
            <a:solidFill>
              <a:schemeClr val="tx1"/>
            </a:solidFill>
            <a:latin typeface="Abel" panose="020B0604020202020204" charset="0"/>
          </a:endParaRPr>
        </a:p>
      </dgm:t>
    </dgm:pt>
    <dgm:pt modelId="{ECC2B1B6-4E81-40E8-AF21-04010809F355}" type="sibTrans" cxnId="{C220D055-0CE8-4344-8EDA-48ECB7A817C7}">
      <dgm:prSet/>
      <dgm:spPr/>
      <dgm:t>
        <a:bodyPr/>
        <a:lstStyle/>
        <a:p>
          <a:endParaRPr lang="tr-TR" sz="1100">
            <a:solidFill>
              <a:schemeClr val="tx1"/>
            </a:solidFill>
            <a:latin typeface="Abel" panose="020B0604020202020204" charset="0"/>
          </a:endParaRPr>
        </a:p>
      </dgm:t>
    </dgm:pt>
    <dgm:pt modelId="{9F6169C2-E297-4FAD-AD75-0A110A3213F9}">
      <dgm:prSet custT="1"/>
      <dgm:spPr/>
      <dgm:t>
        <a:bodyPr/>
        <a:lstStyle/>
        <a:p>
          <a:r>
            <a:rPr lang="en-US" sz="1100" dirty="0">
              <a:solidFill>
                <a:schemeClr val="tx1"/>
              </a:solidFill>
              <a:latin typeface="Abel" panose="020B0604020202020204" charset="0"/>
            </a:rPr>
            <a:t>You are </a:t>
          </a:r>
          <a:r>
            <a:rPr lang="tr-TR" sz="1100" dirty="0" err="1" smtClean="0">
              <a:solidFill>
                <a:schemeClr val="tx1"/>
              </a:solidFill>
              <a:latin typeface="Abel" panose="020B0604020202020204" charset="0"/>
            </a:rPr>
            <a:t>over</a:t>
          </a:r>
          <a:r>
            <a:rPr lang="tr-TR" sz="1100" dirty="0" smtClean="0">
              <a:solidFill>
                <a:schemeClr val="tx1"/>
              </a:solidFill>
              <a:latin typeface="Abel" panose="020B0604020202020204" charset="0"/>
            </a:rPr>
            <a:t> 18+ </a:t>
          </a:r>
          <a:r>
            <a:rPr lang="tr-TR" sz="1100" dirty="0" err="1" smtClean="0">
              <a:solidFill>
                <a:schemeClr val="tx1"/>
              </a:solidFill>
              <a:latin typeface="Abel" panose="020B0604020202020204" charset="0"/>
            </a:rPr>
            <a:t>years</a:t>
          </a:r>
          <a:r>
            <a:rPr lang="tr-TR" sz="1100" dirty="0" smtClean="0">
              <a:solidFill>
                <a:schemeClr val="tx1"/>
              </a:solidFill>
              <a:latin typeface="Abel" panose="020B0604020202020204" charset="0"/>
            </a:rPr>
            <a:t> </a:t>
          </a:r>
          <a:r>
            <a:rPr lang="tr-TR" sz="1100" dirty="0" err="1" smtClean="0">
              <a:solidFill>
                <a:schemeClr val="tx1"/>
              </a:solidFill>
              <a:latin typeface="Abel" panose="020B0604020202020204" charset="0"/>
            </a:rPr>
            <a:t>old</a:t>
          </a:r>
          <a:r>
            <a:rPr lang="tr-TR" sz="1100" dirty="0" smtClean="0">
              <a:solidFill>
                <a:schemeClr val="tx1"/>
              </a:solidFill>
              <a:latin typeface="Abel" panose="020B0604020202020204" charset="0"/>
            </a:rPr>
            <a:t>.</a:t>
          </a:r>
          <a:endParaRPr lang="tr-TR" sz="1100" dirty="0">
            <a:solidFill>
              <a:schemeClr val="tx1"/>
            </a:solidFill>
            <a:latin typeface="Abel" panose="020B0604020202020204" charset="0"/>
          </a:endParaRPr>
        </a:p>
      </dgm:t>
    </dgm:pt>
    <dgm:pt modelId="{05079162-7B00-46A9-85FA-6B14585E60C2}" type="parTrans" cxnId="{C418D097-A2B7-47A9-8FF9-C990073DB75A}">
      <dgm:prSet/>
      <dgm:spPr/>
      <dgm:t>
        <a:bodyPr/>
        <a:lstStyle/>
        <a:p>
          <a:endParaRPr lang="tr-TR" sz="1100">
            <a:solidFill>
              <a:schemeClr val="tx1"/>
            </a:solidFill>
            <a:latin typeface="Abel" panose="020B0604020202020204" charset="0"/>
          </a:endParaRPr>
        </a:p>
      </dgm:t>
    </dgm:pt>
    <dgm:pt modelId="{D7B43C93-A0EA-4C6B-8279-CFCB47811A86}" type="sibTrans" cxnId="{C418D097-A2B7-47A9-8FF9-C990073DB75A}">
      <dgm:prSet/>
      <dgm:spPr/>
      <dgm:t>
        <a:bodyPr/>
        <a:lstStyle/>
        <a:p>
          <a:endParaRPr lang="tr-TR" sz="1100">
            <a:solidFill>
              <a:schemeClr val="tx1"/>
            </a:solidFill>
            <a:latin typeface="Abel" panose="020B0604020202020204" charset="0"/>
          </a:endParaRPr>
        </a:p>
      </dgm:t>
    </dgm:pt>
    <dgm:pt modelId="{239F533F-0C1B-4F5F-BAEA-BAE85E5C48AE}">
      <dgm:prSet custT="1"/>
      <dgm:spPr/>
      <dgm:t>
        <a:bodyPr/>
        <a:lstStyle/>
        <a:p>
          <a:r>
            <a:rPr lang="en-US" sz="1100" dirty="0">
              <a:solidFill>
                <a:schemeClr val="tx1"/>
              </a:solidFill>
              <a:latin typeface="Abel" panose="020B0604020202020204" charset="0"/>
            </a:rPr>
            <a:t>You are motivated to develop your knowledge and skills on training course topic and to share your</a:t>
          </a:r>
          <a:r>
            <a:rPr lang="tr-TR" sz="1100" dirty="0">
              <a:solidFill>
                <a:schemeClr val="tx1"/>
              </a:solidFill>
              <a:latin typeface="Abel" panose="020B0604020202020204" charset="0"/>
            </a:rPr>
            <a:t> </a:t>
          </a:r>
          <a:r>
            <a:rPr lang="tr-TR" sz="1100" dirty="0" err="1">
              <a:solidFill>
                <a:schemeClr val="tx1"/>
              </a:solidFill>
              <a:latin typeface="Abel" panose="020B0604020202020204" charset="0"/>
            </a:rPr>
            <a:t>experiences</a:t>
          </a:r>
          <a:r>
            <a:rPr lang="tr-TR" sz="1100" dirty="0">
              <a:solidFill>
                <a:schemeClr val="tx1"/>
              </a:solidFill>
              <a:latin typeface="Abel" panose="020B0604020202020204" charset="0"/>
            </a:rPr>
            <a:t> </a:t>
          </a:r>
          <a:r>
            <a:rPr lang="tr-TR" sz="1100" dirty="0" err="1">
              <a:solidFill>
                <a:schemeClr val="tx1"/>
              </a:solidFill>
              <a:latin typeface="Abel" panose="020B0604020202020204" charset="0"/>
            </a:rPr>
            <a:t>with</a:t>
          </a:r>
          <a:r>
            <a:rPr lang="tr-TR" sz="1100" dirty="0">
              <a:solidFill>
                <a:schemeClr val="tx1"/>
              </a:solidFill>
              <a:latin typeface="Abel" panose="020B0604020202020204" charset="0"/>
            </a:rPr>
            <a:t> </a:t>
          </a:r>
          <a:r>
            <a:rPr lang="tr-TR" sz="1100" dirty="0" err="1">
              <a:solidFill>
                <a:schemeClr val="tx1"/>
              </a:solidFill>
              <a:latin typeface="Abel" panose="020B0604020202020204" charset="0"/>
            </a:rPr>
            <a:t>other</a:t>
          </a:r>
          <a:r>
            <a:rPr lang="tr-TR" sz="1100" dirty="0">
              <a:solidFill>
                <a:schemeClr val="tx1"/>
              </a:solidFill>
              <a:latin typeface="Abel" panose="020B0604020202020204" charset="0"/>
            </a:rPr>
            <a:t> </a:t>
          </a:r>
          <a:r>
            <a:rPr lang="tr-TR" sz="1100" dirty="0" err="1">
              <a:solidFill>
                <a:schemeClr val="tx1"/>
              </a:solidFill>
              <a:latin typeface="Abel" panose="020B0604020202020204" charset="0"/>
            </a:rPr>
            <a:t>participants</a:t>
          </a:r>
          <a:endParaRPr lang="tr-TR" sz="1100" dirty="0">
            <a:solidFill>
              <a:schemeClr val="tx1"/>
            </a:solidFill>
            <a:latin typeface="Abel" panose="020B0604020202020204" charset="0"/>
          </a:endParaRPr>
        </a:p>
      </dgm:t>
    </dgm:pt>
    <dgm:pt modelId="{190CFA58-707F-456F-A4F4-8B366659DF48}" type="parTrans" cxnId="{54FF2140-FB34-4810-9DE5-E736629CA07B}">
      <dgm:prSet/>
      <dgm:spPr/>
      <dgm:t>
        <a:bodyPr/>
        <a:lstStyle/>
        <a:p>
          <a:endParaRPr lang="tr-TR" sz="1100">
            <a:solidFill>
              <a:schemeClr val="tx1"/>
            </a:solidFill>
            <a:latin typeface="Abel" panose="020B0604020202020204" charset="0"/>
          </a:endParaRPr>
        </a:p>
      </dgm:t>
    </dgm:pt>
    <dgm:pt modelId="{0D881F35-E5F4-4BAE-90D9-8893B047D623}" type="sibTrans" cxnId="{54FF2140-FB34-4810-9DE5-E736629CA07B}">
      <dgm:prSet/>
      <dgm:spPr/>
      <dgm:t>
        <a:bodyPr/>
        <a:lstStyle/>
        <a:p>
          <a:endParaRPr lang="tr-TR" sz="1100">
            <a:solidFill>
              <a:schemeClr val="tx1"/>
            </a:solidFill>
            <a:latin typeface="Abel" panose="020B0604020202020204" charset="0"/>
          </a:endParaRPr>
        </a:p>
      </dgm:t>
    </dgm:pt>
    <dgm:pt modelId="{0A3062C0-9DEE-483B-AD46-4BDA9FAD1518}">
      <dgm:prSet custT="1"/>
      <dgm:spPr/>
      <dgm:t>
        <a:bodyPr/>
        <a:lstStyle/>
        <a:p>
          <a:r>
            <a:rPr lang="en-US" sz="1100" dirty="0">
              <a:solidFill>
                <a:schemeClr val="tx1"/>
              </a:solidFill>
              <a:latin typeface="Abel" panose="020B0604020202020204" charset="0"/>
            </a:rPr>
            <a:t>You are committed to attend for the full duration of the course</a:t>
          </a:r>
          <a:endParaRPr lang="tr-TR" sz="1100" dirty="0">
            <a:solidFill>
              <a:schemeClr val="tx1"/>
            </a:solidFill>
            <a:latin typeface="Abel" panose="020B0604020202020204" charset="0"/>
          </a:endParaRPr>
        </a:p>
      </dgm:t>
    </dgm:pt>
    <dgm:pt modelId="{B23C975C-6043-4744-A97E-16AB262780C6}" type="parTrans" cxnId="{E8100BB0-4CB2-4F3A-BDBE-277E21538EBA}">
      <dgm:prSet/>
      <dgm:spPr/>
      <dgm:t>
        <a:bodyPr/>
        <a:lstStyle/>
        <a:p>
          <a:endParaRPr lang="tr-TR" sz="1100">
            <a:solidFill>
              <a:schemeClr val="tx1"/>
            </a:solidFill>
            <a:latin typeface="Abel" panose="020B0604020202020204" charset="0"/>
          </a:endParaRPr>
        </a:p>
      </dgm:t>
    </dgm:pt>
    <dgm:pt modelId="{8FDA5693-E631-4331-A10C-CC61A403288B}" type="sibTrans" cxnId="{E8100BB0-4CB2-4F3A-BDBE-277E21538EBA}">
      <dgm:prSet/>
      <dgm:spPr/>
      <dgm:t>
        <a:bodyPr/>
        <a:lstStyle/>
        <a:p>
          <a:endParaRPr lang="tr-TR" sz="1100">
            <a:solidFill>
              <a:schemeClr val="tx1"/>
            </a:solidFill>
            <a:latin typeface="Abel" panose="020B0604020202020204" charset="0"/>
          </a:endParaRPr>
        </a:p>
      </dgm:t>
    </dgm:pt>
    <dgm:pt modelId="{4D89F817-5BB0-4570-B12B-E18591029361}">
      <dgm:prSet custT="1"/>
      <dgm:spPr/>
      <dgm:t>
        <a:bodyPr/>
        <a:lstStyle/>
        <a:p>
          <a:r>
            <a:rPr lang="en-US" sz="1100" dirty="0">
              <a:solidFill>
                <a:schemeClr val="tx1"/>
              </a:solidFill>
              <a:latin typeface="Abel" panose="020B0604020202020204" charset="0"/>
            </a:rPr>
            <a:t> You are fluent in English, as this will be the working language of the course</a:t>
          </a:r>
          <a:endParaRPr lang="tr-TR" sz="1100" dirty="0">
            <a:solidFill>
              <a:schemeClr val="tx1"/>
            </a:solidFill>
            <a:latin typeface="Abel" panose="020B0604020202020204" charset="0"/>
          </a:endParaRPr>
        </a:p>
      </dgm:t>
    </dgm:pt>
    <dgm:pt modelId="{501B343E-7D40-4660-9F69-516C0BE4EE96}" type="parTrans" cxnId="{0624A0F6-06C4-4F08-88BD-A2FD4B7DCFBE}">
      <dgm:prSet/>
      <dgm:spPr/>
      <dgm:t>
        <a:bodyPr/>
        <a:lstStyle/>
        <a:p>
          <a:endParaRPr lang="tr-TR" sz="1100">
            <a:solidFill>
              <a:schemeClr val="tx1"/>
            </a:solidFill>
            <a:latin typeface="Abel" panose="020B0604020202020204" charset="0"/>
          </a:endParaRPr>
        </a:p>
      </dgm:t>
    </dgm:pt>
    <dgm:pt modelId="{8C159D2E-1BF4-4589-9D30-10919E03B8B3}" type="sibTrans" cxnId="{0624A0F6-06C4-4F08-88BD-A2FD4B7DCFBE}">
      <dgm:prSet/>
      <dgm:spPr/>
      <dgm:t>
        <a:bodyPr/>
        <a:lstStyle/>
        <a:p>
          <a:endParaRPr lang="tr-TR" sz="1100">
            <a:solidFill>
              <a:schemeClr val="tx1"/>
            </a:solidFill>
            <a:latin typeface="Abel" panose="020B0604020202020204" charset="0"/>
          </a:endParaRPr>
        </a:p>
      </dgm:t>
    </dgm:pt>
    <dgm:pt modelId="{9323F8AB-A852-4B94-942F-A2277661B97A}" type="pres">
      <dgm:prSet presAssocID="{17195238-9022-43DE-8C53-A840551E37D1}" presName="vert0" presStyleCnt="0">
        <dgm:presLayoutVars>
          <dgm:dir/>
          <dgm:animOne val="branch"/>
          <dgm:animLvl val="lvl"/>
        </dgm:presLayoutVars>
      </dgm:prSet>
      <dgm:spPr/>
      <dgm:t>
        <a:bodyPr/>
        <a:lstStyle/>
        <a:p>
          <a:endParaRPr lang="tr-TR"/>
        </a:p>
      </dgm:t>
    </dgm:pt>
    <dgm:pt modelId="{FF6C1191-9544-4712-A008-1E96F430B938}" type="pres">
      <dgm:prSet presAssocID="{3BB04B56-44AD-40D8-8973-32FFFAE64BE9}" presName="thickLine" presStyleLbl="alignNode1" presStyleIdx="0" presStyleCnt="7"/>
      <dgm:spPr/>
    </dgm:pt>
    <dgm:pt modelId="{9F378F13-9F0F-4E99-A85F-08A0E97EBE00}" type="pres">
      <dgm:prSet presAssocID="{3BB04B56-44AD-40D8-8973-32FFFAE64BE9}" presName="horz1" presStyleCnt="0"/>
      <dgm:spPr/>
    </dgm:pt>
    <dgm:pt modelId="{934B828B-DD1F-40C8-942D-5822EC6DB0D9}" type="pres">
      <dgm:prSet presAssocID="{3BB04B56-44AD-40D8-8973-32FFFAE64BE9}" presName="tx1" presStyleLbl="revTx" presStyleIdx="0" presStyleCnt="7"/>
      <dgm:spPr/>
      <dgm:t>
        <a:bodyPr/>
        <a:lstStyle/>
        <a:p>
          <a:endParaRPr lang="tr-TR"/>
        </a:p>
      </dgm:t>
    </dgm:pt>
    <dgm:pt modelId="{B883E1A4-D7A4-41D4-BC5C-E6A97C9E0514}" type="pres">
      <dgm:prSet presAssocID="{3BB04B56-44AD-40D8-8973-32FFFAE64BE9}" presName="vert1" presStyleCnt="0"/>
      <dgm:spPr/>
    </dgm:pt>
    <dgm:pt modelId="{A4B148F5-FB3C-447F-B3D5-75247B94CA69}" type="pres">
      <dgm:prSet presAssocID="{FCD9F71F-6E6E-4F76-9E39-1FE52B215EA6}" presName="thickLine" presStyleLbl="alignNode1" presStyleIdx="1" presStyleCnt="7"/>
      <dgm:spPr/>
    </dgm:pt>
    <dgm:pt modelId="{5CC23A56-72EB-4924-8528-3AF48657261D}" type="pres">
      <dgm:prSet presAssocID="{FCD9F71F-6E6E-4F76-9E39-1FE52B215EA6}" presName="horz1" presStyleCnt="0"/>
      <dgm:spPr/>
    </dgm:pt>
    <dgm:pt modelId="{022DF0A0-5ED9-4911-B1B0-E536F5BAECA4}" type="pres">
      <dgm:prSet presAssocID="{FCD9F71F-6E6E-4F76-9E39-1FE52B215EA6}" presName="tx1" presStyleLbl="revTx" presStyleIdx="1" presStyleCnt="7"/>
      <dgm:spPr/>
      <dgm:t>
        <a:bodyPr/>
        <a:lstStyle/>
        <a:p>
          <a:endParaRPr lang="tr-TR"/>
        </a:p>
      </dgm:t>
    </dgm:pt>
    <dgm:pt modelId="{61010858-AB9F-4075-9CC0-7EA5C00D4A9B}" type="pres">
      <dgm:prSet presAssocID="{FCD9F71F-6E6E-4F76-9E39-1FE52B215EA6}" presName="vert1" presStyleCnt="0"/>
      <dgm:spPr/>
    </dgm:pt>
    <dgm:pt modelId="{35E3B235-D290-4007-ACA3-752BDEE29BDF}" type="pres">
      <dgm:prSet presAssocID="{D24C9E7E-0BCB-45CE-8721-4F8E15CC4B44}" presName="thickLine" presStyleLbl="alignNode1" presStyleIdx="2" presStyleCnt="7"/>
      <dgm:spPr/>
    </dgm:pt>
    <dgm:pt modelId="{09A101CC-9352-4278-8AAD-76D8308B7B32}" type="pres">
      <dgm:prSet presAssocID="{D24C9E7E-0BCB-45CE-8721-4F8E15CC4B44}" presName="horz1" presStyleCnt="0"/>
      <dgm:spPr/>
    </dgm:pt>
    <dgm:pt modelId="{E6184D06-F937-4512-94EA-78F0AEA2651E}" type="pres">
      <dgm:prSet presAssocID="{D24C9E7E-0BCB-45CE-8721-4F8E15CC4B44}" presName="tx1" presStyleLbl="revTx" presStyleIdx="2" presStyleCnt="7"/>
      <dgm:spPr/>
      <dgm:t>
        <a:bodyPr/>
        <a:lstStyle/>
        <a:p>
          <a:endParaRPr lang="tr-TR"/>
        </a:p>
      </dgm:t>
    </dgm:pt>
    <dgm:pt modelId="{03A0A55F-B284-4B8D-8FCC-5B573BC1B494}" type="pres">
      <dgm:prSet presAssocID="{D24C9E7E-0BCB-45CE-8721-4F8E15CC4B44}" presName="vert1" presStyleCnt="0"/>
      <dgm:spPr/>
    </dgm:pt>
    <dgm:pt modelId="{C3A50851-1A23-4F1C-B204-ED3DB8F6E235}" type="pres">
      <dgm:prSet presAssocID="{9F6169C2-E297-4FAD-AD75-0A110A3213F9}" presName="thickLine" presStyleLbl="alignNode1" presStyleIdx="3" presStyleCnt="7"/>
      <dgm:spPr/>
    </dgm:pt>
    <dgm:pt modelId="{53015F9A-39D0-4BC8-BF52-84E71B94F950}" type="pres">
      <dgm:prSet presAssocID="{9F6169C2-E297-4FAD-AD75-0A110A3213F9}" presName="horz1" presStyleCnt="0"/>
      <dgm:spPr/>
    </dgm:pt>
    <dgm:pt modelId="{E38A5189-E34E-4B4A-BFD8-03D0C0C735CA}" type="pres">
      <dgm:prSet presAssocID="{9F6169C2-E297-4FAD-AD75-0A110A3213F9}" presName="tx1" presStyleLbl="revTx" presStyleIdx="3" presStyleCnt="7"/>
      <dgm:spPr/>
      <dgm:t>
        <a:bodyPr/>
        <a:lstStyle/>
        <a:p>
          <a:endParaRPr lang="tr-TR"/>
        </a:p>
      </dgm:t>
    </dgm:pt>
    <dgm:pt modelId="{230C62F4-9FDD-4BA5-A8B0-F3C981E9E2DA}" type="pres">
      <dgm:prSet presAssocID="{9F6169C2-E297-4FAD-AD75-0A110A3213F9}" presName="vert1" presStyleCnt="0"/>
      <dgm:spPr/>
    </dgm:pt>
    <dgm:pt modelId="{8E4B7869-53E0-4EDB-8432-960A35D62BDF}" type="pres">
      <dgm:prSet presAssocID="{4D89F817-5BB0-4570-B12B-E18591029361}" presName="thickLine" presStyleLbl="alignNode1" presStyleIdx="4" presStyleCnt="7"/>
      <dgm:spPr/>
    </dgm:pt>
    <dgm:pt modelId="{915450F1-2903-4E56-8B0A-7F178BE7D30F}" type="pres">
      <dgm:prSet presAssocID="{4D89F817-5BB0-4570-B12B-E18591029361}" presName="horz1" presStyleCnt="0"/>
      <dgm:spPr/>
    </dgm:pt>
    <dgm:pt modelId="{071BA639-1714-4872-BE6A-1475AA887BF5}" type="pres">
      <dgm:prSet presAssocID="{4D89F817-5BB0-4570-B12B-E18591029361}" presName="tx1" presStyleLbl="revTx" presStyleIdx="4" presStyleCnt="7"/>
      <dgm:spPr/>
      <dgm:t>
        <a:bodyPr/>
        <a:lstStyle/>
        <a:p>
          <a:endParaRPr lang="tr-TR"/>
        </a:p>
      </dgm:t>
    </dgm:pt>
    <dgm:pt modelId="{0A55B123-F014-4724-8347-67EBFC3DC75E}" type="pres">
      <dgm:prSet presAssocID="{4D89F817-5BB0-4570-B12B-E18591029361}" presName="vert1" presStyleCnt="0"/>
      <dgm:spPr/>
    </dgm:pt>
    <dgm:pt modelId="{864815C1-0465-4C3F-9458-890C4E176810}" type="pres">
      <dgm:prSet presAssocID="{239F533F-0C1B-4F5F-BAEA-BAE85E5C48AE}" presName="thickLine" presStyleLbl="alignNode1" presStyleIdx="5" presStyleCnt="7"/>
      <dgm:spPr/>
    </dgm:pt>
    <dgm:pt modelId="{408A0F91-F347-45AD-ADA9-EF77A8736513}" type="pres">
      <dgm:prSet presAssocID="{239F533F-0C1B-4F5F-BAEA-BAE85E5C48AE}" presName="horz1" presStyleCnt="0"/>
      <dgm:spPr/>
    </dgm:pt>
    <dgm:pt modelId="{24D31BEF-2858-4B98-8FBF-C411EB8B046C}" type="pres">
      <dgm:prSet presAssocID="{239F533F-0C1B-4F5F-BAEA-BAE85E5C48AE}" presName="tx1" presStyleLbl="revTx" presStyleIdx="5" presStyleCnt="7" custScaleY="136746"/>
      <dgm:spPr/>
      <dgm:t>
        <a:bodyPr/>
        <a:lstStyle/>
        <a:p>
          <a:endParaRPr lang="tr-TR"/>
        </a:p>
      </dgm:t>
    </dgm:pt>
    <dgm:pt modelId="{C5B45268-36C9-4C9F-AAC7-3DE0A548F15F}" type="pres">
      <dgm:prSet presAssocID="{239F533F-0C1B-4F5F-BAEA-BAE85E5C48AE}" presName="vert1" presStyleCnt="0"/>
      <dgm:spPr/>
    </dgm:pt>
    <dgm:pt modelId="{5F58EB8D-AA66-4302-BC58-5D3D092EB262}" type="pres">
      <dgm:prSet presAssocID="{0A3062C0-9DEE-483B-AD46-4BDA9FAD1518}" presName="thickLine" presStyleLbl="alignNode1" presStyleIdx="6" presStyleCnt="7"/>
      <dgm:spPr/>
    </dgm:pt>
    <dgm:pt modelId="{9493E09C-6F99-474D-9A15-06FF453D4002}" type="pres">
      <dgm:prSet presAssocID="{0A3062C0-9DEE-483B-AD46-4BDA9FAD1518}" presName="horz1" presStyleCnt="0"/>
      <dgm:spPr/>
    </dgm:pt>
    <dgm:pt modelId="{E38DAE3B-41F6-4BA6-87F6-0A8A56B1551A}" type="pres">
      <dgm:prSet presAssocID="{0A3062C0-9DEE-483B-AD46-4BDA9FAD1518}" presName="tx1" presStyleLbl="revTx" presStyleIdx="6" presStyleCnt="7"/>
      <dgm:spPr/>
      <dgm:t>
        <a:bodyPr/>
        <a:lstStyle/>
        <a:p>
          <a:endParaRPr lang="tr-TR"/>
        </a:p>
      </dgm:t>
    </dgm:pt>
    <dgm:pt modelId="{64904E34-8157-4DFA-8A2B-330D5AABD3C0}" type="pres">
      <dgm:prSet presAssocID="{0A3062C0-9DEE-483B-AD46-4BDA9FAD1518}" presName="vert1" presStyleCnt="0"/>
      <dgm:spPr/>
    </dgm:pt>
  </dgm:ptLst>
  <dgm:cxnLst>
    <dgm:cxn modelId="{75CD5E2F-678B-4D79-BDDD-667EB853E2FE}" srcId="{17195238-9022-43DE-8C53-A840551E37D1}" destId="{FCD9F71F-6E6E-4F76-9E39-1FE52B215EA6}" srcOrd="1" destOrd="0" parTransId="{60F8D8AA-C5D3-4AEE-8936-DFFE4FC7E3E7}" sibTransId="{C1896FCE-C033-49FF-9454-A05A3F2A1CC6}"/>
    <dgm:cxn modelId="{54FF2140-FB34-4810-9DE5-E736629CA07B}" srcId="{17195238-9022-43DE-8C53-A840551E37D1}" destId="{239F533F-0C1B-4F5F-BAEA-BAE85E5C48AE}" srcOrd="5" destOrd="0" parTransId="{190CFA58-707F-456F-A4F4-8B366659DF48}" sibTransId="{0D881F35-E5F4-4BAE-90D9-8893B047D623}"/>
    <dgm:cxn modelId="{C220D055-0CE8-4344-8EDA-48ECB7A817C7}" srcId="{17195238-9022-43DE-8C53-A840551E37D1}" destId="{D24C9E7E-0BCB-45CE-8721-4F8E15CC4B44}" srcOrd="2" destOrd="0" parTransId="{B333CBF0-06CB-4620-B9B2-55278EEEF3FC}" sibTransId="{ECC2B1B6-4E81-40E8-AF21-04010809F355}"/>
    <dgm:cxn modelId="{12C7FFFD-9102-4626-8636-6912C39141F6}" type="presOf" srcId="{3BB04B56-44AD-40D8-8973-32FFFAE64BE9}" destId="{934B828B-DD1F-40C8-942D-5822EC6DB0D9}" srcOrd="0" destOrd="0" presId="urn:microsoft.com/office/officeart/2008/layout/LinedList"/>
    <dgm:cxn modelId="{06151008-409E-40AF-B6FB-B8A0074FFDAE}" type="presOf" srcId="{D24C9E7E-0BCB-45CE-8721-4F8E15CC4B44}" destId="{E6184D06-F937-4512-94EA-78F0AEA2651E}" srcOrd="0" destOrd="0" presId="urn:microsoft.com/office/officeart/2008/layout/LinedList"/>
    <dgm:cxn modelId="{51167171-1A59-433A-BDEB-6FC2B597E22D}" type="presOf" srcId="{FCD9F71F-6E6E-4F76-9E39-1FE52B215EA6}" destId="{022DF0A0-5ED9-4911-B1B0-E536F5BAECA4}" srcOrd="0" destOrd="0" presId="urn:microsoft.com/office/officeart/2008/layout/LinedList"/>
    <dgm:cxn modelId="{0624A0F6-06C4-4F08-88BD-A2FD4B7DCFBE}" srcId="{17195238-9022-43DE-8C53-A840551E37D1}" destId="{4D89F817-5BB0-4570-B12B-E18591029361}" srcOrd="4" destOrd="0" parTransId="{501B343E-7D40-4660-9F69-516C0BE4EE96}" sibTransId="{8C159D2E-1BF4-4589-9D30-10919E03B8B3}"/>
    <dgm:cxn modelId="{50B73D37-F528-4547-B52B-E3DC580DC2C2}" type="presOf" srcId="{9F6169C2-E297-4FAD-AD75-0A110A3213F9}" destId="{E38A5189-E34E-4B4A-BFD8-03D0C0C735CA}" srcOrd="0" destOrd="0" presId="urn:microsoft.com/office/officeart/2008/layout/LinedList"/>
    <dgm:cxn modelId="{C418D097-A2B7-47A9-8FF9-C990073DB75A}" srcId="{17195238-9022-43DE-8C53-A840551E37D1}" destId="{9F6169C2-E297-4FAD-AD75-0A110A3213F9}" srcOrd="3" destOrd="0" parTransId="{05079162-7B00-46A9-85FA-6B14585E60C2}" sibTransId="{D7B43C93-A0EA-4C6B-8279-CFCB47811A86}"/>
    <dgm:cxn modelId="{3FF50902-66F0-4424-9F11-BB4719168203}" type="presOf" srcId="{17195238-9022-43DE-8C53-A840551E37D1}" destId="{9323F8AB-A852-4B94-942F-A2277661B97A}" srcOrd="0" destOrd="0" presId="urn:microsoft.com/office/officeart/2008/layout/LinedList"/>
    <dgm:cxn modelId="{9DD965BF-4ACA-436D-BE56-091CF764536D}" type="presOf" srcId="{0A3062C0-9DEE-483B-AD46-4BDA9FAD1518}" destId="{E38DAE3B-41F6-4BA6-87F6-0A8A56B1551A}" srcOrd="0" destOrd="0" presId="urn:microsoft.com/office/officeart/2008/layout/LinedList"/>
    <dgm:cxn modelId="{B103DC71-A112-4E3B-B90E-7E7B24108202}" type="presOf" srcId="{239F533F-0C1B-4F5F-BAEA-BAE85E5C48AE}" destId="{24D31BEF-2858-4B98-8FBF-C411EB8B046C}" srcOrd="0" destOrd="0" presId="urn:microsoft.com/office/officeart/2008/layout/LinedList"/>
    <dgm:cxn modelId="{E8100BB0-4CB2-4F3A-BDBE-277E21538EBA}" srcId="{17195238-9022-43DE-8C53-A840551E37D1}" destId="{0A3062C0-9DEE-483B-AD46-4BDA9FAD1518}" srcOrd="6" destOrd="0" parTransId="{B23C975C-6043-4744-A97E-16AB262780C6}" sibTransId="{8FDA5693-E631-4331-A10C-CC61A403288B}"/>
    <dgm:cxn modelId="{7B3A9669-B745-41D5-9828-58FE9AEFA3E9}" srcId="{17195238-9022-43DE-8C53-A840551E37D1}" destId="{3BB04B56-44AD-40D8-8973-32FFFAE64BE9}" srcOrd="0" destOrd="0" parTransId="{F47054DD-A890-4AB9-905C-2742DAA5C303}" sibTransId="{4E6B0660-5F4C-47F4-BA13-818B351DD1ED}"/>
    <dgm:cxn modelId="{6E45E41B-9F9B-4F0C-8423-859C835FEBC6}" type="presOf" srcId="{4D89F817-5BB0-4570-B12B-E18591029361}" destId="{071BA639-1714-4872-BE6A-1475AA887BF5}" srcOrd="0" destOrd="0" presId="urn:microsoft.com/office/officeart/2008/layout/LinedList"/>
    <dgm:cxn modelId="{F51DC826-5125-4814-B7E0-FBA6BC0F2E96}" type="presParOf" srcId="{9323F8AB-A852-4B94-942F-A2277661B97A}" destId="{FF6C1191-9544-4712-A008-1E96F430B938}" srcOrd="0" destOrd="0" presId="urn:microsoft.com/office/officeart/2008/layout/LinedList"/>
    <dgm:cxn modelId="{4DDE38EF-2CF8-4C81-A92C-686D7CBA66FE}" type="presParOf" srcId="{9323F8AB-A852-4B94-942F-A2277661B97A}" destId="{9F378F13-9F0F-4E99-A85F-08A0E97EBE00}" srcOrd="1" destOrd="0" presId="urn:microsoft.com/office/officeart/2008/layout/LinedList"/>
    <dgm:cxn modelId="{73703C88-57DC-4193-B1EE-10E285F77465}" type="presParOf" srcId="{9F378F13-9F0F-4E99-A85F-08A0E97EBE00}" destId="{934B828B-DD1F-40C8-942D-5822EC6DB0D9}" srcOrd="0" destOrd="0" presId="urn:microsoft.com/office/officeart/2008/layout/LinedList"/>
    <dgm:cxn modelId="{FC9F54B7-8EBE-4044-8A40-3A3C26993BA0}" type="presParOf" srcId="{9F378F13-9F0F-4E99-A85F-08A0E97EBE00}" destId="{B883E1A4-D7A4-41D4-BC5C-E6A97C9E0514}" srcOrd="1" destOrd="0" presId="urn:microsoft.com/office/officeart/2008/layout/LinedList"/>
    <dgm:cxn modelId="{D649399E-7713-4839-8645-D4F63D24C9FE}" type="presParOf" srcId="{9323F8AB-A852-4B94-942F-A2277661B97A}" destId="{A4B148F5-FB3C-447F-B3D5-75247B94CA69}" srcOrd="2" destOrd="0" presId="urn:microsoft.com/office/officeart/2008/layout/LinedList"/>
    <dgm:cxn modelId="{2508180C-8004-4B02-A2C2-304716CDB1B2}" type="presParOf" srcId="{9323F8AB-A852-4B94-942F-A2277661B97A}" destId="{5CC23A56-72EB-4924-8528-3AF48657261D}" srcOrd="3" destOrd="0" presId="urn:microsoft.com/office/officeart/2008/layout/LinedList"/>
    <dgm:cxn modelId="{3E859322-1DB1-48D3-B151-1402590F8B22}" type="presParOf" srcId="{5CC23A56-72EB-4924-8528-3AF48657261D}" destId="{022DF0A0-5ED9-4911-B1B0-E536F5BAECA4}" srcOrd="0" destOrd="0" presId="urn:microsoft.com/office/officeart/2008/layout/LinedList"/>
    <dgm:cxn modelId="{18C708BF-3301-44E4-B47D-98A2CF9982C9}" type="presParOf" srcId="{5CC23A56-72EB-4924-8528-3AF48657261D}" destId="{61010858-AB9F-4075-9CC0-7EA5C00D4A9B}" srcOrd="1" destOrd="0" presId="urn:microsoft.com/office/officeart/2008/layout/LinedList"/>
    <dgm:cxn modelId="{F9EDED79-2FAB-4179-BFFD-E1D36738E2B9}" type="presParOf" srcId="{9323F8AB-A852-4B94-942F-A2277661B97A}" destId="{35E3B235-D290-4007-ACA3-752BDEE29BDF}" srcOrd="4" destOrd="0" presId="urn:microsoft.com/office/officeart/2008/layout/LinedList"/>
    <dgm:cxn modelId="{62D320DB-8E1D-4638-8EA0-EAA2E7E0BFA9}" type="presParOf" srcId="{9323F8AB-A852-4B94-942F-A2277661B97A}" destId="{09A101CC-9352-4278-8AAD-76D8308B7B32}" srcOrd="5" destOrd="0" presId="urn:microsoft.com/office/officeart/2008/layout/LinedList"/>
    <dgm:cxn modelId="{43A42FDE-529C-432E-BC30-FC01E1F121C8}" type="presParOf" srcId="{09A101CC-9352-4278-8AAD-76D8308B7B32}" destId="{E6184D06-F937-4512-94EA-78F0AEA2651E}" srcOrd="0" destOrd="0" presId="urn:microsoft.com/office/officeart/2008/layout/LinedList"/>
    <dgm:cxn modelId="{17F90F0A-223F-4FE5-90DB-23F0AF55000E}" type="presParOf" srcId="{09A101CC-9352-4278-8AAD-76D8308B7B32}" destId="{03A0A55F-B284-4B8D-8FCC-5B573BC1B494}" srcOrd="1" destOrd="0" presId="urn:microsoft.com/office/officeart/2008/layout/LinedList"/>
    <dgm:cxn modelId="{470B21AE-5A65-4793-A9B5-9D96B3BC5FC5}" type="presParOf" srcId="{9323F8AB-A852-4B94-942F-A2277661B97A}" destId="{C3A50851-1A23-4F1C-B204-ED3DB8F6E235}" srcOrd="6" destOrd="0" presId="urn:microsoft.com/office/officeart/2008/layout/LinedList"/>
    <dgm:cxn modelId="{3D2D6F50-4368-4611-9C7A-81877EDFD7A5}" type="presParOf" srcId="{9323F8AB-A852-4B94-942F-A2277661B97A}" destId="{53015F9A-39D0-4BC8-BF52-84E71B94F950}" srcOrd="7" destOrd="0" presId="urn:microsoft.com/office/officeart/2008/layout/LinedList"/>
    <dgm:cxn modelId="{E20B1FD0-273F-46CB-8827-57CEC1FF7493}" type="presParOf" srcId="{53015F9A-39D0-4BC8-BF52-84E71B94F950}" destId="{E38A5189-E34E-4B4A-BFD8-03D0C0C735CA}" srcOrd="0" destOrd="0" presId="urn:microsoft.com/office/officeart/2008/layout/LinedList"/>
    <dgm:cxn modelId="{B5BE1EAF-5252-4A71-99D6-65EFDD43EC1C}" type="presParOf" srcId="{53015F9A-39D0-4BC8-BF52-84E71B94F950}" destId="{230C62F4-9FDD-4BA5-A8B0-F3C981E9E2DA}" srcOrd="1" destOrd="0" presId="urn:microsoft.com/office/officeart/2008/layout/LinedList"/>
    <dgm:cxn modelId="{B97B8CB8-B83A-4586-B1E9-CC0F1AB29C6B}" type="presParOf" srcId="{9323F8AB-A852-4B94-942F-A2277661B97A}" destId="{8E4B7869-53E0-4EDB-8432-960A35D62BDF}" srcOrd="8" destOrd="0" presId="urn:microsoft.com/office/officeart/2008/layout/LinedList"/>
    <dgm:cxn modelId="{D40F38F5-BA1A-4C06-A353-731268ACF8ED}" type="presParOf" srcId="{9323F8AB-A852-4B94-942F-A2277661B97A}" destId="{915450F1-2903-4E56-8B0A-7F178BE7D30F}" srcOrd="9" destOrd="0" presId="urn:microsoft.com/office/officeart/2008/layout/LinedList"/>
    <dgm:cxn modelId="{15E9DC67-8A5B-4A56-B79F-AA822D26B478}" type="presParOf" srcId="{915450F1-2903-4E56-8B0A-7F178BE7D30F}" destId="{071BA639-1714-4872-BE6A-1475AA887BF5}" srcOrd="0" destOrd="0" presId="urn:microsoft.com/office/officeart/2008/layout/LinedList"/>
    <dgm:cxn modelId="{2DCC5D2C-35A4-49D9-A103-46FB2D713C9B}" type="presParOf" srcId="{915450F1-2903-4E56-8B0A-7F178BE7D30F}" destId="{0A55B123-F014-4724-8347-67EBFC3DC75E}" srcOrd="1" destOrd="0" presId="urn:microsoft.com/office/officeart/2008/layout/LinedList"/>
    <dgm:cxn modelId="{AAB6EEE6-7F88-4989-A5E9-8B3B0B55F4E3}" type="presParOf" srcId="{9323F8AB-A852-4B94-942F-A2277661B97A}" destId="{864815C1-0465-4C3F-9458-890C4E176810}" srcOrd="10" destOrd="0" presId="urn:microsoft.com/office/officeart/2008/layout/LinedList"/>
    <dgm:cxn modelId="{D60A5B5C-DD0D-47D2-8629-1E846F4050E7}" type="presParOf" srcId="{9323F8AB-A852-4B94-942F-A2277661B97A}" destId="{408A0F91-F347-45AD-ADA9-EF77A8736513}" srcOrd="11" destOrd="0" presId="urn:microsoft.com/office/officeart/2008/layout/LinedList"/>
    <dgm:cxn modelId="{043BB6BC-7CE3-423E-879C-7C0F045D12D0}" type="presParOf" srcId="{408A0F91-F347-45AD-ADA9-EF77A8736513}" destId="{24D31BEF-2858-4B98-8FBF-C411EB8B046C}" srcOrd="0" destOrd="0" presId="urn:microsoft.com/office/officeart/2008/layout/LinedList"/>
    <dgm:cxn modelId="{307BCB24-AE89-416D-BA55-78B436398DFF}" type="presParOf" srcId="{408A0F91-F347-45AD-ADA9-EF77A8736513}" destId="{C5B45268-36C9-4C9F-AAC7-3DE0A548F15F}" srcOrd="1" destOrd="0" presId="urn:microsoft.com/office/officeart/2008/layout/LinedList"/>
    <dgm:cxn modelId="{271A2B41-8B75-4562-A761-8BE9BCDB0A1C}" type="presParOf" srcId="{9323F8AB-A852-4B94-942F-A2277661B97A}" destId="{5F58EB8D-AA66-4302-BC58-5D3D092EB262}" srcOrd="12" destOrd="0" presId="urn:microsoft.com/office/officeart/2008/layout/LinedList"/>
    <dgm:cxn modelId="{408CDD10-A91F-4DA8-8EC5-84C1019368E1}" type="presParOf" srcId="{9323F8AB-A852-4B94-942F-A2277661B97A}" destId="{9493E09C-6F99-474D-9A15-06FF453D4002}" srcOrd="13" destOrd="0" presId="urn:microsoft.com/office/officeart/2008/layout/LinedList"/>
    <dgm:cxn modelId="{95433DA5-A3B5-435C-A227-54E874704833}" type="presParOf" srcId="{9493E09C-6F99-474D-9A15-06FF453D4002}" destId="{E38DAE3B-41F6-4BA6-87F6-0A8A56B1551A}" srcOrd="0" destOrd="0" presId="urn:microsoft.com/office/officeart/2008/layout/LinedList"/>
    <dgm:cxn modelId="{E5AF7A00-4DE0-4586-9FE2-957439D7C712}" type="presParOf" srcId="{9493E09C-6F99-474D-9A15-06FF453D4002}" destId="{64904E34-8157-4DFA-8A2B-330D5AABD3C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44F139-52D9-4181-8F56-F191D07D4308}"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C1EF2B2-0722-40FF-BC97-058AB71FDE5A}">
      <dgm:prSet custT="1"/>
      <dgm:spPr/>
      <dgm:t>
        <a:bodyPr/>
        <a:lstStyle/>
        <a:p>
          <a:r>
            <a:rPr lang="tr-TR" sz="1000" dirty="0" err="1">
              <a:solidFill>
                <a:schemeClr val="tx1"/>
              </a:solidFill>
              <a:latin typeface="Abel" panose="020B0604020202020204" charset="0"/>
            </a:rPr>
            <a:t>Find</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cheapest</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travel</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option</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for</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your</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trip</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to</a:t>
          </a:r>
          <a:r>
            <a:rPr lang="tr-TR" sz="1000" dirty="0">
              <a:solidFill>
                <a:schemeClr val="tx1"/>
              </a:solidFill>
              <a:latin typeface="Abel" panose="020B0604020202020204" charset="0"/>
            </a:rPr>
            <a:t> </a:t>
          </a:r>
          <a:r>
            <a:rPr lang="tr-TR" sz="1000" dirty="0" smtClean="0">
              <a:solidFill>
                <a:schemeClr val="tx1"/>
              </a:solidFill>
              <a:latin typeface="Abel" panose="020B0604020202020204" charset="0"/>
            </a:rPr>
            <a:t>Gaziantep</a:t>
          </a:r>
          <a:endParaRPr lang="en-US" sz="1000" dirty="0">
            <a:solidFill>
              <a:schemeClr val="tx1"/>
            </a:solidFill>
            <a:latin typeface="Abel" panose="020B0604020202020204" charset="0"/>
          </a:endParaRPr>
        </a:p>
      </dgm:t>
    </dgm:pt>
    <dgm:pt modelId="{5DC2866F-0063-4A09-98F5-47D547802CF2}" type="parTrans" cxnId="{5F5BB11C-5AF6-4D4E-8186-4938780BE320}">
      <dgm:prSet/>
      <dgm:spPr/>
      <dgm:t>
        <a:bodyPr/>
        <a:lstStyle/>
        <a:p>
          <a:endParaRPr lang="en-US" sz="1000">
            <a:solidFill>
              <a:schemeClr val="tx1"/>
            </a:solidFill>
            <a:latin typeface="Abel" panose="020B0604020202020204" charset="0"/>
          </a:endParaRPr>
        </a:p>
      </dgm:t>
    </dgm:pt>
    <dgm:pt modelId="{0D37C214-FE66-453D-8DF8-DF95294C50B5}" type="sibTrans" cxnId="{5F5BB11C-5AF6-4D4E-8186-4938780BE320}">
      <dgm:prSet/>
      <dgm:spPr/>
      <dgm:t>
        <a:bodyPr/>
        <a:lstStyle/>
        <a:p>
          <a:endParaRPr lang="en-US" sz="1000">
            <a:solidFill>
              <a:schemeClr val="tx1"/>
            </a:solidFill>
            <a:latin typeface="Abel" panose="020B0604020202020204" charset="0"/>
          </a:endParaRPr>
        </a:p>
      </dgm:t>
    </dgm:pt>
    <dgm:pt modelId="{82D4911F-7CE5-4FF7-BAA0-3FB51F3A7125}">
      <dgm:prSet custT="1"/>
      <dgm:spPr/>
      <dgm:t>
        <a:bodyPr/>
        <a:lstStyle/>
        <a:p>
          <a:r>
            <a:rPr lang="tr-TR" sz="1000" dirty="0" err="1">
              <a:solidFill>
                <a:schemeClr val="tx1"/>
              </a:solidFill>
              <a:latin typeface="Abel" panose="020B0604020202020204" charset="0"/>
            </a:rPr>
            <a:t>Take</a:t>
          </a:r>
          <a:r>
            <a:rPr lang="tr-TR" sz="1000" dirty="0">
              <a:solidFill>
                <a:schemeClr val="tx1"/>
              </a:solidFill>
              <a:latin typeface="Abel" panose="020B0604020202020204" charset="0"/>
            </a:rPr>
            <a:t> a </a:t>
          </a:r>
          <a:r>
            <a:rPr lang="tr-TR" sz="1000" dirty="0" err="1">
              <a:solidFill>
                <a:schemeClr val="tx1"/>
              </a:solidFill>
              <a:latin typeface="Abel" panose="020B0604020202020204" charset="0"/>
            </a:rPr>
            <a:t>screenshot</a:t>
          </a:r>
          <a:r>
            <a:rPr lang="tr-TR" sz="1000" dirty="0">
              <a:solidFill>
                <a:schemeClr val="tx1"/>
              </a:solidFill>
              <a:latin typeface="Abel" panose="020B0604020202020204" charset="0"/>
            </a:rPr>
            <a:t> of </a:t>
          </a:r>
          <a:r>
            <a:rPr lang="tr-TR" sz="1000" dirty="0" err="1">
              <a:solidFill>
                <a:schemeClr val="tx1"/>
              </a:solidFill>
              <a:latin typeface="Abel" panose="020B0604020202020204" charset="0"/>
            </a:rPr>
            <a:t>your</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desired</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travel</a:t>
          </a:r>
          <a:r>
            <a:rPr lang="tr-TR" sz="1000" dirty="0">
              <a:solidFill>
                <a:schemeClr val="tx1"/>
              </a:solidFill>
              <a:latin typeface="Abel" panose="020B0604020202020204" charset="0"/>
            </a:rPr>
            <a:t> </a:t>
          </a:r>
          <a:br>
            <a:rPr lang="tr-TR" sz="1000" dirty="0">
              <a:solidFill>
                <a:schemeClr val="tx1"/>
              </a:solidFill>
              <a:latin typeface="Abel" panose="020B0604020202020204" charset="0"/>
            </a:rPr>
          </a:br>
          <a:r>
            <a:rPr lang="tr-TR" sz="1000" dirty="0">
              <a:solidFill>
                <a:schemeClr val="tx1"/>
              </a:solidFill>
              <a:latin typeface="Abel" panose="020B0604020202020204" charset="0"/>
            </a:rPr>
            <a:t>(</a:t>
          </a:r>
          <a:r>
            <a:rPr lang="tr-TR" sz="1000" dirty="0" err="1">
              <a:solidFill>
                <a:schemeClr val="tx1"/>
              </a:solidFill>
              <a:latin typeface="Abel" panose="020B0604020202020204" charset="0"/>
            </a:rPr>
            <a:t>including</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route</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flight</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dates</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flight</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times</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and</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price</a:t>
          </a:r>
          <a:r>
            <a:rPr lang="tr-TR" sz="1000" dirty="0">
              <a:solidFill>
                <a:schemeClr val="tx1"/>
              </a:solidFill>
              <a:latin typeface="Abel" panose="020B0604020202020204" charset="0"/>
            </a:rPr>
            <a:t>)</a:t>
          </a:r>
          <a:endParaRPr lang="en-US" sz="1000" dirty="0">
            <a:solidFill>
              <a:schemeClr val="tx1"/>
            </a:solidFill>
            <a:latin typeface="Abel" panose="020B0604020202020204" charset="0"/>
          </a:endParaRPr>
        </a:p>
      </dgm:t>
    </dgm:pt>
    <dgm:pt modelId="{F24DC8FC-23A2-4DE7-B5E6-97AB5B9676D4}" type="parTrans" cxnId="{2584E2C4-0F7C-46E2-8087-78B007EA6731}">
      <dgm:prSet/>
      <dgm:spPr/>
      <dgm:t>
        <a:bodyPr/>
        <a:lstStyle/>
        <a:p>
          <a:endParaRPr lang="en-US" sz="1000">
            <a:solidFill>
              <a:schemeClr val="tx1"/>
            </a:solidFill>
            <a:latin typeface="Abel" panose="020B0604020202020204" charset="0"/>
          </a:endParaRPr>
        </a:p>
      </dgm:t>
    </dgm:pt>
    <dgm:pt modelId="{5623A35C-2DAA-4A8C-A3EC-E9F828D5997A}" type="sibTrans" cxnId="{2584E2C4-0F7C-46E2-8087-78B007EA6731}">
      <dgm:prSet/>
      <dgm:spPr/>
      <dgm:t>
        <a:bodyPr/>
        <a:lstStyle/>
        <a:p>
          <a:endParaRPr lang="en-US" sz="1000">
            <a:solidFill>
              <a:schemeClr val="tx1"/>
            </a:solidFill>
            <a:latin typeface="Abel" panose="020B0604020202020204" charset="0"/>
          </a:endParaRPr>
        </a:p>
      </dgm:t>
    </dgm:pt>
    <dgm:pt modelId="{D1F6B4AD-A03A-43E7-B9FC-F7EB29F99182}">
      <dgm:prSet custT="1"/>
      <dgm:spPr/>
      <dgm:t>
        <a:bodyPr/>
        <a:lstStyle/>
        <a:p>
          <a:r>
            <a:rPr lang="tr-TR" sz="1000" dirty="0" err="1">
              <a:solidFill>
                <a:schemeClr val="tx1"/>
              </a:solidFill>
              <a:latin typeface="Abel" panose="020B0604020202020204" charset="0"/>
            </a:rPr>
            <a:t>Send</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your</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screenshot</a:t>
          </a:r>
          <a:r>
            <a:rPr lang="tr-TR" sz="1000" dirty="0">
              <a:solidFill>
                <a:schemeClr val="tx1"/>
              </a:solidFill>
              <a:latin typeface="Abel" panose="020B0604020202020204" charset="0"/>
            </a:rPr>
            <a:t> </a:t>
          </a:r>
          <a:r>
            <a:rPr lang="tr-TR" sz="1000" dirty="0" err="1" smtClean="0">
              <a:solidFill>
                <a:schemeClr val="tx1"/>
              </a:solidFill>
              <a:latin typeface="Abel" panose="020B0604020202020204" charset="0"/>
            </a:rPr>
            <a:t>to</a:t>
          </a:r>
          <a:endParaRPr lang="tr-TR" sz="1000" dirty="0" smtClean="0">
            <a:solidFill>
              <a:schemeClr val="tx1"/>
            </a:solidFill>
            <a:latin typeface="Abel" panose="020B0604020202020204" charset="0"/>
          </a:endParaRPr>
        </a:p>
        <a:p>
          <a:r>
            <a:rPr lang="tr-TR" sz="1000" dirty="0" smtClean="0">
              <a:solidFill>
                <a:schemeClr val="tx1"/>
              </a:solidFill>
              <a:latin typeface="Abel" panose="020B0604020202020204" charset="0"/>
              <a:hlinkClick xmlns:r="http://schemas.openxmlformats.org/officeDocument/2006/relationships" r:id="rId1"/>
            </a:rPr>
            <a:t>hku.seminar.project@gmail.com</a:t>
          </a:r>
          <a:endParaRPr lang="en-US" sz="1000" u="sng" dirty="0">
            <a:solidFill>
              <a:schemeClr val="tx1"/>
            </a:solidFill>
            <a:latin typeface="Abel" panose="020B0604020202020204" charset="0"/>
          </a:endParaRPr>
        </a:p>
      </dgm:t>
    </dgm:pt>
    <dgm:pt modelId="{7E006CA2-D0A0-4E32-BF25-37748BA494BC}" type="parTrans" cxnId="{410CE82D-5AD8-47E4-ACD0-DD863465DD55}">
      <dgm:prSet/>
      <dgm:spPr/>
      <dgm:t>
        <a:bodyPr/>
        <a:lstStyle/>
        <a:p>
          <a:endParaRPr lang="en-US" sz="1000">
            <a:solidFill>
              <a:schemeClr val="tx1"/>
            </a:solidFill>
            <a:latin typeface="Abel" panose="020B0604020202020204" charset="0"/>
          </a:endParaRPr>
        </a:p>
      </dgm:t>
    </dgm:pt>
    <dgm:pt modelId="{062A8F9C-DF37-451D-800D-7A6A31C1AC92}" type="sibTrans" cxnId="{410CE82D-5AD8-47E4-ACD0-DD863465DD55}">
      <dgm:prSet/>
      <dgm:spPr/>
      <dgm:t>
        <a:bodyPr/>
        <a:lstStyle/>
        <a:p>
          <a:endParaRPr lang="en-US" sz="1000">
            <a:solidFill>
              <a:schemeClr val="tx1"/>
            </a:solidFill>
            <a:latin typeface="Abel" panose="020B0604020202020204" charset="0"/>
          </a:endParaRPr>
        </a:p>
      </dgm:t>
    </dgm:pt>
    <dgm:pt modelId="{2B3691ED-AA97-4C53-A0C2-E221C2CF3582}">
      <dgm:prSet custT="1"/>
      <dgm:spPr/>
      <dgm:t>
        <a:bodyPr/>
        <a:lstStyle/>
        <a:p>
          <a:r>
            <a:rPr lang="tr-TR" sz="1000" dirty="0" err="1">
              <a:solidFill>
                <a:schemeClr val="tx1"/>
              </a:solidFill>
              <a:latin typeface="Abel" panose="020B0604020202020204" charset="0"/>
            </a:rPr>
            <a:t>Get</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approval</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from</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hosting</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organization</a:t>
          </a:r>
          <a:r>
            <a:rPr lang="tr-TR" sz="1000" dirty="0">
              <a:solidFill>
                <a:schemeClr val="tx1"/>
              </a:solidFill>
              <a:latin typeface="Abel" panose="020B0604020202020204" charset="0"/>
            </a:rPr>
            <a:t>! </a:t>
          </a:r>
        </a:p>
        <a:p>
          <a:r>
            <a:rPr lang="tr-TR" sz="1000" dirty="0" smtClean="0">
              <a:solidFill>
                <a:schemeClr val="tx1"/>
              </a:solidFill>
              <a:latin typeface="Abel" panose="020B0604020202020204" charset="0"/>
            </a:rPr>
            <a:t>(HKU)</a:t>
          </a:r>
          <a:endParaRPr lang="en-US" sz="1000" dirty="0">
            <a:solidFill>
              <a:schemeClr val="tx1"/>
            </a:solidFill>
            <a:latin typeface="Abel" panose="020B0604020202020204" charset="0"/>
          </a:endParaRPr>
        </a:p>
      </dgm:t>
    </dgm:pt>
    <dgm:pt modelId="{FB0C1D23-CCDE-449C-B7E8-9749D36F32B0}" type="parTrans" cxnId="{2242BB0A-D56A-4322-A9A3-63B32C631001}">
      <dgm:prSet/>
      <dgm:spPr/>
      <dgm:t>
        <a:bodyPr/>
        <a:lstStyle/>
        <a:p>
          <a:endParaRPr lang="en-US" sz="1000">
            <a:solidFill>
              <a:schemeClr val="tx1"/>
            </a:solidFill>
            <a:latin typeface="Abel" panose="020B0604020202020204" charset="0"/>
          </a:endParaRPr>
        </a:p>
      </dgm:t>
    </dgm:pt>
    <dgm:pt modelId="{4913DADE-C30D-4235-9933-7AB53BE92836}" type="sibTrans" cxnId="{2242BB0A-D56A-4322-A9A3-63B32C631001}">
      <dgm:prSet/>
      <dgm:spPr/>
      <dgm:t>
        <a:bodyPr/>
        <a:lstStyle/>
        <a:p>
          <a:endParaRPr lang="en-US" sz="1000">
            <a:solidFill>
              <a:schemeClr val="tx1"/>
            </a:solidFill>
            <a:latin typeface="Abel" panose="020B0604020202020204" charset="0"/>
          </a:endParaRPr>
        </a:p>
      </dgm:t>
    </dgm:pt>
    <dgm:pt modelId="{A181321B-18E6-4386-9A86-6F4064B05BAF}">
      <dgm:prSet custT="1"/>
      <dgm:spPr/>
      <dgm:t>
        <a:bodyPr/>
        <a:lstStyle/>
        <a:p>
          <a:r>
            <a:rPr lang="tr-TR" sz="1000" dirty="0">
              <a:solidFill>
                <a:schemeClr val="tx1"/>
              </a:solidFill>
              <a:latin typeface="Abel" panose="020B0604020202020204" charset="0"/>
            </a:rPr>
            <a:t>Buy </a:t>
          </a:r>
          <a:r>
            <a:rPr lang="tr-TR" sz="1000" dirty="0" err="1">
              <a:solidFill>
                <a:schemeClr val="tx1"/>
              </a:solidFill>
              <a:latin typeface="Abel" panose="020B0604020202020204" charset="0"/>
            </a:rPr>
            <a:t>your</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ticket</a:t>
          </a:r>
          <a:r>
            <a:rPr lang="tr-TR" sz="1000" dirty="0">
              <a:solidFill>
                <a:schemeClr val="tx1"/>
              </a:solidFill>
              <a:latin typeface="Abel" panose="020B0604020202020204" charset="0"/>
            </a:rPr>
            <a:t> ONLY IF YOU GET THE CONFIRMATION of </a:t>
          </a:r>
          <a:r>
            <a:rPr lang="tr-TR" sz="1000" dirty="0" err="1">
              <a:solidFill>
                <a:schemeClr val="tx1"/>
              </a:solidFill>
              <a:latin typeface="Abel" panose="020B0604020202020204" charset="0"/>
            </a:rPr>
            <a:t>hosting</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organization</a:t>
          </a:r>
          <a:r>
            <a:rPr lang="tr-TR" sz="1000" dirty="0">
              <a:solidFill>
                <a:schemeClr val="tx1"/>
              </a:solidFill>
              <a:latin typeface="Abel" panose="020B0604020202020204" charset="0"/>
            </a:rPr>
            <a:t>!</a:t>
          </a:r>
          <a:endParaRPr lang="en-US" sz="1000" dirty="0">
            <a:solidFill>
              <a:schemeClr val="tx1"/>
            </a:solidFill>
            <a:latin typeface="Abel" panose="020B0604020202020204" charset="0"/>
          </a:endParaRPr>
        </a:p>
      </dgm:t>
    </dgm:pt>
    <dgm:pt modelId="{648BC140-9B79-49C0-B187-0B33567A8D9D}" type="parTrans" cxnId="{921A13DE-748E-40F2-8206-5F9F19A8901B}">
      <dgm:prSet/>
      <dgm:spPr/>
      <dgm:t>
        <a:bodyPr/>
        <a:lstStyle/>
        <a:p>
          <a:endParaRPr lang="en-US" sz="1000">
            <a:solidFill>
              <a:schemeClr val="tx1"/>
            </a:solidFill>
            <a:latin typeface="Abel" panose="020B0604020202020204" charset="0"/>
          </a:endParaRPr>
        </a:p>
      </dgm:t>
    </dgm:pt>
    <dgm:pt modelId="{A7BF2F74-DCD3-4A2A-916E-95B200CA3889}" type="sibTrans" cxnId="{921A13DE-748E-40F2-8206-5F9F19A8901B}">
      <dgm:prSet/>
      <dgm:spPr/>
      <dgm:t>
        <a:bodyPr/>
        <a:lstStyle/>
        <a:p>
          <a:endParaRPr lang="en-US" sz="1000">
            <a:solidFill>
              <a:schemeClr val="tx1"/>
            </a:solidFill>
            <a:latin typeface="Abel" panose="020B0604020202020204" charset="0"/>
          </a:endParaRPr>
        </a:p>
      </dgm:t>
    </dgm:pt>
    <dgm:pt modelId="{9AFBD8AC-8E5E-4935-8987-231138C19FFD}">
      <dgm:prSet custT="1"/>
      <dgm:spPr/>
      <dgm:t>
        <a:bodyPr/>
        <a:lstStyle/>
        <a:p>
          <a:r>
            <a:rPr lang="tr-TR" sz="1000" dirty="0" err="1">
              <a:solidFill>
                <a:schemeClr val="tx1"/>
              </a:solidFill>
              <a:latin typeface="Abel" panose="020B0604020202020204" charset="0"/>
            </a:rPr>
            <a:t>Send</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your</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ticket</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copy</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to</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hosting</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organization</a:t>
          </a:r>
          <a:r>
            <a:rPr lang="tr-TR" sz="1000" dirty="0">
              <a:solidFill>
                <a:schemeClr val="tx1"/>
              </a:solidFill>
              <a:latin typeface="Abel" panose="020B0604020202020204" charset="0"/>
            </a:rPr>
            <a:t> </a:t>
          </a:r>
          <a:r>
            <a:rPr lang="tr-TR" sz="1000" dirty="0" err="1" smtClean="0">
              <a:solidFill>
                <a:schemeClr val="tx1"/>
              </a:solidFill>
              <a:latin typeface="Abel" panose="020B0604020202020204" charset="0"/>
            </a:rPr>
            <a:t>via</a:t>
          </a:r>
          <a:endParaRPr lang="tr-TR" sz="1000" dirty="0" smtClean="0">
            <a:solidFill>
              <a:schemeClr val="tx1"/>
            </a:solidFill>
            <a:latin typeface="Abel" panose="020B0604020202020204" charset="0"/>
          </a:endParaRPr>
        </a:p>
        <a:p>
          <a:r>
            <a:rPr lang="tr-TR" sz="1000" dirty="0" smtClean="0">
              <a:solidFill>
                <a:schemeClr val="tx1"/>
              </a:solidFill>
              <a:latin typeface="Abel" panose="020B0604020202020204" charset="0"/>
              <a:hlinkClick xmlns:r="http://schemas.openxmlformats.org/officeDocument/2006/relationships" r:id="rId1"/>
            </a:rPr>
            <a:t>hku.seminar.project@gmail.com</a:t>
          </a:r>
          <a:endParaRPr lang="en-US" sz="1000" u="sng" dirty="0">
            <a:solidFill>
              <a:schemeClr val="tx1"/>
            </a:solidFill>
            <a:latin typeface="Abel" panose="020B0604020202020204" charset="0"/>
          </a:endParaRPr>
        </a:p>
      </dgm:t>
    </dgm:pt>
    <dgm:pt modelId="{09861498-2E74-436E-B4CC-02584F849925}" type="parTrans" cxnId="{ABEE4CCC-AC74-4E6F-961B-D82AF3BC91ED}">
      <dgm:prSet/>
      <dgm:spPr/>
      <dgm:t>
        <a:bodyPr/>
        <a:lstStyle/>
        <a:p>
          <a:endParaRPr lang="en-US" sz="1000">
            <a:solidFill>
              <a:schemeClr val="tx1"/>
            </a:solidFill>
            <a:latin typeface="Abel" panose="020B0604020202020204" charset="0"/>
          </a:endParaRPr>
        </a:p>
      </dgm:t>
    </dgm:pt>
    <dgm:pt modelId="{734D4F8B-35E3-49F7-A1E9-06BC63871CCB}" type="sibTrans" cxnId="{ABEE4CCC-AC74-4E6F-961B-D82AF3BC91ED}">
      <dgm:prSet/>
      <dgm:spPr/>
      <dgm:t>
        <a:bodyPr/>
        <a:lstStyle/>
        <a:p>
          <a:endParaRPr lang="en-US" sz="1000">
            <a:solidFill>
              <a:schemeClr val="tx1"/>
            </a:solidFill>
            <a:latin typeface="Abel" panose="020B0604020202020204" charset="0"/>
          </a:endParaRPr>
        </a:p>
      </dgm:t>
    </dgm:pt>
    <dgm:pt modelId="{668D28F0-A8A0-441E-949C-755A7705A6A6}">
      <dgm:prSet custT="1"/>
      <dgm:spPr/>
      <dgm:t>
        <a:bodyPr/>
        <a:lstStyle/>
        <a:p>
          <a:r>
            <a:rPr lang="tr-TR" sz="1000" b="1" dirty="0">
              <a:solidFill>
                <a:schemeClr val="tx1"/>
              </a:solidFill>
              <a:latin typeface="Abel" panose="020B0604020202020204" charset="0"/>
            </a:rPr>
            <a:t>DEADLINE: </a:t>
          </a:r>
        </a:p>
        <a:p>
          <a:r>
            <a:rPr lang="tr-TR" sz="1000" b="1" dirty="0" err="1">
              <a:solidFill>
                <a:schemeClr val="tx1"/>
              </a:solidFill>
              <a:latin typeface="Abel" panose="020B0604020202020204" charset="0"/>
            </a:rPr>
            <a:t>Participants</a:t>
          </a:r>
          <a:r>
            <a:rPr lang="tr-TR" sz="1000" b="1" dirty="0">
              <a:solidFill>
                <a:schemeClr val="tx1"/>
              </a:solidFill>
              <a:latin typeface="Abel" panose="020B0604020202020204" charset="0"/>
            </a:rPr>
            <a:t> </a:t>
          </a:r>
          <a:r>
            <a:rPr lang="tr-TR" sz="1000" b="1" dirty="0" err="1">
              <a:solidFill>
                <a:schemeClr val="tx1"/>
              </a:solidFill>
              <a:latin typeface="Abel" panose="020B0604020202020204" charset="0"/>
            </a:rPr>
            <a:t>should</a:t>
          </a:r>
          <a:r>
            <a:rPr lang="tr-TR" sz="1000" b="1" dirty="0">
              <a:solidFill>
                <a:schemeClr val="tx1"/>
              </a:solidFill>
              <a:latin typeface="Abel" panose="020B0604020202020204" charset="0"/>
            </a:rPr>
            <a:t> be </a:t>
          </a:r>
          <a:r>
            <a:rPr lang="tr-TR" sz="1000" b="1" dirty="0" err="1">
              <a:solidFill>
                <a:schemeClr val="tx1"/>
              </a:solidFill>
              <a:latin typeface="Abel" panose="020B0604020202020204" charset="0"/>
            </a:rPr>
            <a:t>bought</a:t>
          </a:r>
          <a:r>
            <a:rPr lang="tr-TR" sz="1000" b="1" dirty="0">
              <a:solidFill>
                <a:schemeClr val="tx1"/>
              </a:solidFill>
              <a:latin typeface="Abel" panose="020B0604020202020204" charset="0"/>
            </a:rPr>
            <a:t> </a:t>
          </a:r>
          <a:r>
            <a:rPr lang="tr-TR" sz="1000" b="1" dirty="0" err="1">
              <a:solidFill>
                <a:schemeClr val="tx1"/>
              </a:solidFill>
              <a:latin typeface="Abel" panose="020B0604020202020204" charset="0"/>
            </a:rPr>
            <a:t>travel</a:t>
          </a:r>
          <a:r>
            <a:rPr lang="tr-TR" sz="1000" b="1" dirty="0">
              <a:solidFill>
                <a:schemeClr val="tx1"/>
              </a:solidFill>
              <a:latin typeface="Abel" panose="020B0604020202020204" charset="0"/>
            </a:rPr>
            <a:t> </a:t>
          </a:r>
          <a:r>
            <a:rPr lang="tr-TR" sz="1000" b="1" dirty="0" err="1">
              <a:solidFill>
                <a:schemeClr val="tx1"/>
              </a:solidFill>
              <a:latin typeface="Abel" panose="020B0604020202020204" charset="0"/>
            </a:rPr>
            <a:t>tickets</a:t>
          </a:r>
          <a:r>
            <a:rPr lang="tr-TR" sz="1000" b="1" dirty="0">
              <a:solidFill>
                <a:schemeClr val="tx1"/>
              </a:solidFill>
              <a:latin typeface="Abel" panose="020B0604020202020204" charset="0"/>
            </a:rPr>
            <a:t> </a:t>
          </a:r>
          <a:r>
            <a:rPr lang="tr-TR" sz="1000" b="1" dirty="0" err="1">
              <a:solidFill>
                <a:schemeClr val="tx1"/>
              </a:solidFill>
              <a:latin typeface="Abel" panose="020B0604020202020204" charset="0"/>
            </a:rPr>
            <a:t>till</a:t>
          </a:r>
          <a:endParaRPr lang="tr-TR" sz="1000" b="1" dirty="0">
            <a:solidFill>
              <a:schemeClr val="tx1"/>
            </a:solidFill>
            <a:latin typeface="Abel" panose="020B0604020202020204" charset="0"/>
          </a:endParaRPr>
        </a:p>
        <a:p>
          <a:r>
            <a:rPr lang="tr-TR" sz="1000" b="1" dirty="0" smtClean="0">
              <a:solidFill>
                <a:schemeClr val="tx1"/>
              </a:solidFill>
              <a:latin typeface="Abel" panose="020B0604020202020204" charset="0"/>
            </a:rPr>
            <a:t>1st </a:t>
          </a:r>
          <a:r>
            <a:rPr lang="tr-TR" sz="1000" b="1" dirty="0" err="1" smtClean="0">
              <a:solidFill>
                <a:schemeClr val="tx1"/>
              </a:solidFill>
              <a:latin typeface="Abel" panose="020B0604020202020204" charset="0"/>
            </a:rPr>
            <a:t>July</a:t>
          </a:r>
          <a:r>
            <a:rPr lang="tr-TR" sz="1000" b="1" dirty="0" smtClean="0">
              <a:solidFill>
                <a:schemeClr val="tx1"/>
              </a:solidFill>
              <a:latin typeface="Abel" panose="020B0604020202020204" charset="0"/>
            </a:rPr>
            <a:t> </a:t>
          </a:r>
          <a:r>
            <a:rPr lang="tr-TR" sz="1000" b="1" dirty="0" smtClean="0">
              <a:solidFill>
                <a:schemeClr val="tx1"/>
              </a:solidFill>
              <a:latin typeface="Abel" panose="020B0604020202020204" charset="0"/>
            </a:rPr>
            <a:t>2022</a:t>
          </a:r>
          <a:endParaRPr lang="en-US" sz="1000" b="1" dirty="0">
            <a:solidFill>
              <a:schemeClr val="tx1"/>
            </a:solidFill>
            <a:latin typeface="Abel" panose="020B0604020202020204" charset="0"/>
          </a:endParaRPr>
        </a:p>
      </dgm:t>
    </dgm:pt>
    <dgm:pt modelId="{BF9B2B70-35F9-4BD4-AD42-055505B70920}" type="parTrans" cxnId="{9CFD2A48-55E2-4A7D-A7A5-1448D6431D5D}">
      <dgm:prSet/>
      <dgm:spPr/>
      <dgm:t>
        <a:bodyPr/>
        <a:lstStyle/>
        <a:p>
          <a:endParaRPr lang="en-US" sz="1000">
            <a:solidFill>
              <a:schemeClr val="tx1"/>
            </a:solidFill>
            <a:latin typeface="Abel" panose="020B0604020202020204" charset="0"/>
          </a:endParaRPr>
        </a:p>
      </dgm:t>
    </dgm:pt>
    <dgm:pt modelId="{05B7BE9C-76B7-414A-A5B0-152A69D2496E}" type="sibTrans" cxnId="{9CFD2A48-55E2-4A7D-A7A5-1448D6431D5D}">
      <dgm:prSet/>
      <dgm:spPr/>
      <dgm:t>
        <a:bodyPr/>
        <a:lstStyle/>
        <a:p>
          <a:endParaRPr lang="en-US" sz="1000">
            <a:solidFill>
              <a:schemeClr val="tx1"/>
            </a:solidFill>
            <a:latin typeface="Abel" panose="020B0604020202020204" charset="0"/>
          </a:endParaRPr>
        </a:p>
      </dgm:t>
    </dgm:pt>
    <dgm:pt modelId="{45AE2EA0-AD1F-4D63-B24B-3A9D9178A872}">
      <dgm:prSet custT="1"/>
      <dgm:spPr/>
      <dgm:t>
        <a:bodyPr/>
        <a:lstStyle/>
        <a:p>
          <a:r>
            <a:rPr lang="tr-TR" sz="1000" dirty="0" err="1">
              <a:solidFill>
                <a:schemeClr val="tx1"/>
              </a:solidFill>
              <a:latin typeface="Abel" panose="020B0604020202020204" charset="0"/>
            </a:rPr>
            <a:t>Remember</a:t>
          </a:r>
          <a:r>
            <a:rPr lang="tr-TR" sz="1000" dirty="0">
              <a:solidFill>
                <a:schemeClr val="tx1"/>
              </a:solidFill>
              <a:latin typeface="Abel" panose="020B0604020202020204" charset="0"/>
            </a:rPr>
            <a:t>: </a:t>
          </a:r>
        </a:p>
        <a:p>
          <a:r>
            <a:rPr lang="tr-TR" sz="1000" dirty="0" err="1">
              <a:solidFill>
                <a:schemeClr val="tx1"/>
              </a:solidFill>
              <a:latin typeface="Abel" panose="020B0604020202020204" charset="0"/>
            </a:rPr>
            <a:t>You</a:t>
          </a:r>
          <a:r>
            <a:rPr lang="tr-TR" sz="1000" dirty="0">
              <a:solidFill>
                <a:schemeClr val="tx1"/>
              </a:solidFill>
              <a:latin typeface="Abel" panose="020B0604020202020204" charset="0"/>
            </a:rPr>
            <a:t> can </a:t>
          </a:r>
          <a:r>
            <a:rPr lang="tr-TR" sz="1000" dirty="0" err="1">
              <a:solidFill>
                <a:schemeClr val="tx1"/>
              </a:solidFill>
              <a:latin typeface="Abel" panose="020B0604020202020204" charset="0"/>
            </a:rPr>
            <a:t>stay</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up</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to</a:t>
          </a:r>
          <a:r>
            <a:rPr lang="tr-TR" sz="1000" dirty="0">
              <a:solidFill>
                <a:schemeClr val="tx1"/>
              </a:solidFill>
              <a:latin typeface="Abel" panose="020B0604020202020204" charset="0"/>
            </a:rPr>
            <a:t> 5 </a:t>
          </a:r>
          <a:r>
            <a:rPr lang="tr-TR" sz="1000" dirty="0" err="1">
              <a:solidFill>
                <a:schemeClr val="tx1"/>
              </a:solidFill>
              <a:latin typeface="Abel" panose="020B0604020202020204" charset="0"/>
            </a:rPr>
            <a:t>days</a:t>
          </a:r>
          <a:r>
            <a:rPr lang="tr-TR" sz="1000" dirty="0">
              <a:solidFill>
                <a:schemeClr val="tx1"/>
              </a:solidFill>
              <a:latin typeface="Abel" panose="020B0604020202020204" charset="0"/>
            </a:rPr>
            <a:t> </a:t>
          </a:r>
          <a:r>
            <a:rPr lang="tr-TR" sz="1000" dirty="0" err="1">
              <a:solidFill>
                <a:schemeClr val="tx1"/>
              </a:solidFill>
              <a:latin typeface="Abel" panose="020B0604020202020204" charset="0"/>
            </a:rPr>
            <a:t>extra</a:t>
          </a:r>
          <a:r>
            <a:rPr lang="tr-TR" sz="1000" dirty="0">
              <a:solidFill>
                <a:schemeClr val="tx1"/>
              </a:solidFill>
              <a:latin typeface="Abel" panose="020B0604020202020204" charset="0"/>
            </a:rPr>
            <a:t> </a:t>
          </a:r>
          <a:r>
            <a:rPr lang="tr-TR" sz="1000" dirty="0" smtClean="0">
              <a:solidFill>
                <a:schemeClr val="tx1"/>
              </a:solidFill>
              <a:latin typeface="Abel" panose="020B0604020202020204" charset="0"/>
            </a:rPr>
            <a:t>in </a:t>
          </a:r>
          <a:r>
            <a:rPr lang="tr-TR" sz="1000" dirty="0" smtClean="0">
              <a:solidFill>
                <a:schemeClr val="tx1"/>
              </a:solidFill>
              <a:latin typeface="Abel" panose="020B0604020202020204" charset="0"/>
            </a:rPr>
            <a:t>Türkiye!</a:t>
          </a:r>
          <a:endParaRPr lang="en-US" sz="1000" dirty="0">
            <a:solidFill>
              <a:schemeClr val="tx1"/>
            </a:solidFill>
            <a:latin typeface="Abel" panose="020B0604020202020204" charset="0"/>
          </a:endParaRPr>
        </a:p>
      </dgm:t>
    </dgm:pt>
    <dgm:pt modelId="{D3C908BF-30A7-4BFC-BB3E-36B440506DB6}" type="parTrans" cxnId="{ED6133A1-5E46-42B6-8213-36EF09DD6F34}">
      <dgm:prSet/>
      <dgm:spPr/>
      <dgm:t>
        <a:bodyPr/>
        <a:lstStyle/>
        <a:p>
          <a:endParaRPr lang="tr-TR" sz="1000">
            <a:solidFill>
              <a:schemeClr val="tx1"/>
            </a:solidFill>
            <a:latin typeface="Abel" panose="020B0604020202020204" charset="0"/>
          </a:endParaRPr>
        </a:p>
      </dgm:t>
    </dgm:pt>
    <dgm:pt modelId="{1EB17472-79C2-4D56-AEE3-CC75122387AF}" type="sibTrans" cxnId="{ED6133A1-5E46-42B6-8213-36EF09DD6F34}">
      <dgm:prSet/>
      <dgm:spPr/>
      <dgm:t>
        <a:bodyPr/>
        <a:lstStyle/>
        <a:p>
          <a:endParaRPr lang="tr-TR" sz="1000">
            <a:solidFill>
              <a:schemeClr val="tx1"/>
            </a:solidFill>
            <a:latin typeface="Abel" panose="020B0604020202020204" charset="0"/>
          </a:endParaRPr>
        </a:p>
      </dgm:t>
    </dgm:pt>
    <dgm:pt modelId="{35E26EF0-A587-4DA4-AE12-3629E9627B94}" type="pres">
      <dgm:prSet presAssocID="{0144F139-52D9-4181-8F56-F191D07D4308}" presName="root" presStyleCnt="0">
        <dgm:presLayoutVars>
          <dgm:dir/>
          <dgm:resizeHandles val="exact"/>
        </dgm:presLayoutVars>
      </dgm:prSet>
      <dgm:spPr/>
      <dgm:t>
        <a:bodyPr/>
        <a:lstStyle/>
        <a:p>
          <a:endParaRPr lang="tr-TR"/>
        </a:p>
      </dgm:t>
    </dgm:pt>
    <dgm:pt modelId="{D725D922-4E03-4898-A433-31B92BBFBC57}" type="pres">
      <dgm:prSet presAssocID="{FC1EF2B2-0722-40FF-BC97-058AB71FDE5A}" presName="compNode" presStyleCnt="0"/>
      <dgm:spPr/>
    </dgm:pt>
    <dgm:pt modelId="{AC35D0FF-16E5-4551-BCA3-40E2978F8804}" type="pres">
      <dgm:prSet presAssocID="{FC1EF2B2-0722-40FF-BC97-058AB71FDE5A}" presName="iconRect" presStyleLbl="node1" presStyleIdx="0" presStyleCnt="8"/>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Airplane"/>
        </a:ext>
      </dgm:extLst>
    </dgm:pt>
    <dgm:pt modelId="{894C02CF-AD70-45EE-9185-2BE4901BEB97}" type="pres">
      <dgm:prSet presAssocID="{FC1EF2B2-0722-40FF-BC97-058AB71FDE5A}" presName="spaceRect" presStyleCnt="0"/>
      <dgm:spPr/>
    </dgm:pt>
    <dgm:pt modelId="{99FF308A-E6D9-4061-A063-89052A367B91}" type="pres">
      <dgm:prSet presAssocID="{FC1EF2B2-0722-40FF-BC97-058AB71FDE5A}" presName="textRect" presStyleLbl="revTx" presStyleIdx="0" presStyleCnt="8">
        <dgm:presLayoutVars>
          <dgm:chMax val="1"/>
          <dgm:chPref val="1"/>
        </dgm:presLayoutVars>
      </dgm:prSet>
      <dgm:spPr/>
      <dgm:t>
        <a:bodyPr/>
        <a:lstStyle/>
        <a:p>
          <a:endParaRPr lang="tr-TR"/>
        </a:p>
      </dgm:t>
    </dgm:pt>
    <dgm:pt modelId="{DD0409C1-8E3E-4F69-AB5B-B8CF78D25970}" type="pres">
      <dgm:prSet presAssocID="{0D37C214-FE66-453D-8DF8-DF95294C50B5}" presName="sibTrans" presStyleCnt="0"/>
      <dgm:spPr/>
    </dgm:pt>
    <dgm:pt modelId="{54F5D4E0-B3AA-4D1B-AA37-DE4DA18A9CAB}" type="pres">
      <dgm:prSet presAssocID="{82D4911F-7CE5-4FF7-BAA0-3FB51F3A7125}" presName="compNode" presStyleCnt="0"/>
      <dgm:spPr/>
    </dgm:pt>
    <dgm:pt modelId="{AB63DCD0-48BD-43E7-BE7B-5556626F8101}" type="pres">
      <dgm:prSet presAssocID="{82D4911F-7CE5-4FF7-BAA0-3FB51F3A7125}" presName="iconRect" presStyleLbl="node1" presStyleIdx="1" presStyleCnt="8"/>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ilot"/>
        </a:ext>
      </dgm:extLst>
    </dgm:pt>
    <dgm:pt modelId="{71CD5360-6186-44D7-A27C-3C675E7674C1}" type="pres">
      <dgm:prSet presAssocID="{82D4911F-7CE5-4FF7-BAA0-3FB51F3A7125}" presName="spaceRect" presStyleCnt="0"/>
      <dgm:spPr/>
    </dgm:pt>
    <dgm:pt modelId="{4A578B5F-FCBF-46F0-A766-34EA2D8A1D4C}" type="pres">
      <dgm:prSet presAssocID="{82D4911F-7CE5-4FF7-BAA0-3FB51F3A7125}" presName="textRect" presStyleLbl="revTx" presStyleIdx="1" presStyleCnt="8" custScaleX="117572">
        <dgm:presLayoutVars>
          <dgm:chMax val="1"/>
          <dgm:chPref val="1"/>
        </dgm:presLayoutVars>
      </dgm:prSet>
      <dgm:spPr/>
      <dgm:t>
        <a:bodyPr/>
        <a:lstStyle/>
        <a:p>
          <a:endParaRPr lang="tr-TR"/>
        </a:p>
      </dgm:t>
    </dgm:pt>
    <dgm:pt modelId="{C5A32093-61E5-4736-809E-B47894ABCEAE}" type="pres">
      <dgm:prSet presAssocID="{5623A35C-2DAA-4A8C-A3EC-E9F828D5997A}" presName="sibTrans" presStyleCnt="0"/>
      <dgm:spPr/>
    </dgm:pt>
    <dgm:pt modelId="{6B2975B1-7281-49FA-B7C4-AEF47507118D}" type="pres">
      <dgm:prSet presAssocID="{D1F6B4AD-A03A-43E7-B9FC-F7EB29F99182}" presName="compNode" presStyleCnt="0"/>
      <dgm:spPr/>
    </dgm:pt>
    <dgm:pt modelId="{65525AB9-FB75-4A3E-BEFA-D855D14A2AFF}" type="pres">
      <dgm:prSet presAssocID="{D1F6B4AD-A03A-43E7-B9FC-F7EB29F99182}" presName="iconRect" presStyleLbl="node1" presStyleIdx="2" presStyleCnt="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6AEAFD7F-6DD1-4061-8F1A-A0A8A3A2B48D}" type="pres">
      <dgm:prSet presAssocID="{D1F6B4AD-A03A-43E7-B9FC-F7EB29F99182}" presName="spaceRect" presStyleCnt="0"/>
      <dgm:spPr/>
    </dgm:pt>
    <dgm:pt modelId="{8D7FDCA6-B632-40BE-B293-187A437DC89C}" type="pres">
      <dgm:prSet presAssocID="{D1F6B4AD-A03A-43E7-B9FC-F7EB29F99182}" presName="textRect" presStyleLbl="revTx" presStyleIdx="2" presStyleCnt="8" custScaleX="126089">
        <dgm:presLayoutVars>
          <dgm:chMax val="1"/>
          <dgm:chPref val="1"/>
        </dgm:presLayoutVars>
      </dgm:prSet>
      <dgm:spPr/>
      <dgm:t>
        <a:bodyPr/>
        <a:lstStyle/>
        <a:p>
          <a:endParaRPr lang="tr-TR"/>
        </a:p>
      </dgm:t>
    </dgm:pt>
    <dgm:pt modelId="{A2A1C506-0D00-4986-8B25-3AF87303196B}" type="pres">
      <dgm:prSet presAssocID="{062A8F9C-DF37-451D-800D-7A6A31C1AC92}" presName="sibTrans" presStyleCnt="0"/>
      <dgm:spPr/>
    </dgm:pt>
    <dgm:pt modelId="{2D1836DC-4C68-48C1-B5FB-12694779583A}" type="pres">
      <dgm:prSet presAssocID="{2B3691ED-AA97-4C53-A0C2-E221C2CF3582}" presName="compNode" presStyleCnt="0"/>
      <dgm:spPr/>
    </dgm:pt>
    <dgm:pt modelId="{5E2417A6-AC53-4E33-9430-3DF3CE4998D6}" type="pres">
      <dgm:prSet presAssocID="{2B3691ED-AA97-4C53-A0C2-E221C2CF3582}" presName="iconRect" presStyleLbl="node1" presStyleIdx="3"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 List"/>
        </a:ext>
      </dgm:extLst>
    </dgm:pt>
    <dgm:pt modelId="{7AE4FA56-BDA2-4469-A072-2D0DD6248AA2}" type="pres">
      <dgm:prSet presAssocID="{2B3691ED-AA97-4C53-A0C2-E221C2CF3582}" presName="spaceRect" presStyleCnt="0"/>
      <dgm:spPr/>
    </dgm:pt>
    <dgm:pt modelId="{A5A21805-C0B4-436F-9EC2-375B21A2E007}" type="pres">
      <dgm:prSet presAssocID="{2B3691ED-AA97-4C53-A0C2-E221C2CF3582}" presName="textRect" presStyleLbl="revTx" presStyleIdx="3" presStyleCnt="8">
        <dgm:presLayoutVars>
          <dgm:chMax val="1"/>
          <dgm:chPref val="1"/>
        </dgm:presLayoutVars>
      </dgm:prSet>
      <dgm:spPr/>
      <dgm:t>
        <a:bodyPr/>
        <a:lstStyle/>
        <a:p>
          <a:endParaRPr lang="tr-TR"/>
        </a:p>
      </dgm:t>
    </dgm:pt>
    <dgm:pt modelId="{E58D5047-47BE-40D4-B3C4-1783898E6D37}" type="pres">
      <dgm:prSet presAssocID="{4913DADE-C30D-4235-9933-7AB53BE92836}" presName="sibTrans" presStyleCnt="0"/>
      <dgm:spPr/>
    </dgm:pt>
    <dgm:pt modelId="{0100E1C1-FFEF-42C2-AF17-175997FD00D8}" type="pres">
      <dgm:prSet presAssocID="{A181321B-18E6-4386-9A86-6F4064B05BAF}" presName="compNode" presStyleCnt="0"/>
      <dgm:spPr/>
    </dgm:pt>
    <dgm:pt modelId="{1B1544F0-BFC1-47F8-BD0F-63F4F492B43B}" type="pres">
      <dgm:prSet presAssocID="{A181321B-18E6-4386-9A86-6F4064B05BAF}" presName="iconRect" presStyleLbl="node1" presStyleIdx="4"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Register"/>
        </a:ext>
      </dgm:extLst>
    </dgm:pt>
    <dgm:pt modelId="{F759A72F-2A30-40E2-B146-6200513D7A7F}" type="pres">
      <dgm:prSet presAssocID="{A181321B-18E6-4386-9A86-6F4064B05BAF}" presName="spaceRect" presStyleCnt="0"/>
      <dgm:spPr/>
    </dgm:pt>
    <dgm:pt modelId="{F3CCF3F6-682E-431E-8C25-E55238082FC2}" type="pres">
      <dgm:prSet presAssocID="{A181321B-18E6-4386-9A86-6F4064B05BAF}" presName="textRect" presStyleLbl="revTx" presStyleIdx="4" presStyleCnt="8">
        <dgm:presLayoutVars>
          <dgm:chMax val="1"/>
          <dgm:chPref val="1"/>
        </dgm:presLayoutVars>
      </dgm:prSet>
      <dgm:spPr/>
      <dgm:t>
        <a:bodyPr/>
        <a:lstStyle/>
        <a:p>
          <a:endParaRPr lang="tr-TR"/>
        </a:p>
      </dgm:t>
    </dgm:pt>
    <dgm:pt modelId="{BAB6B0E4-245B-41CA-B0E2-64E6A295FD97}" type="pres">
      <dgm:prSet presAssocID="{A7BF2F74-DCD3-4A2A-916E-95B200CA3889}" presName="sibTrans" presStyleCnt="0"/>
      <dgm:spPr/>
    </dgm:pt>
    <dgm:pt modelId="{A7AB5922-5973-4AE0-B858-120917004F92}" type="pres">
      <dgm:prSet presAssocID="{9AFBD8AC-8E5E-4935-8987-231138C19FFD}" presName="compNode" presStyleCnt="0"/>
      <dgm:spPr/>
    </dgm:pt>
    <dgm:pt modelId="{ECD904F8-C43D-4A35-BA14-E0B340D18A2C}" type="pres">
      <dgm:prSet presAssocID="{9AFBD8AC-8E5E-4935-8987-231138C19FFD}" presName="iconRect" presStyleLbl="node1" presStyleIdx="5" presStyleCnt="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Email"/>
        </a:ext>
      </dgm:extLst>
    </dgm:pt>
    <dgm:pt modelId="{F5775CE8-7D1A-492D-8FEC-366F5A3B749A}" type="pres">
      <dgm:prSet presAssocID="{9AFBD8AC-8E5E-4935-8987-231138C19FFD}" presName="spaceRect" presStyleCnt="0"/>
      <dgm:spPr/>
    </dgm:pt>
    <dgm:pt modelId="{5E7EBDB9-6688-43FE-90D8-8A57372EA4D4}" type="pres">
      <dgm:prSet presAssocID="{9AFBD8AC-8E5E-4935-8987-231138C19FFD}" presName="textRect" presStyleLbl="revTx" presStyleIdx="5" presStyleCnt="8" custScaleX="132052">
        <dgm:presLayoutVars>
          <dgm:chMax val="1"/>
          <dgm:chPref val="1"/>
        </dgm:presLayoutVars>
      </dgm:prSet>
      <dgm:spPr/>
      <dgm:t>
        <a:bodyPr/>
        <a:lstStyle/>
        <a:p>
          <a:endParaRPr lang="tr-TR"/>
        </a:p>
      </dgm:t>
    </dgm:pt>
    <dgm:pt modelId="{226DB8E3-F02D-480F-9DC2-59CBE761F63F}" type="pres">
      <dgm:prSet presAssocID="{734D4F8B-35E3-49F7-A1E9-06BC63871CCB}" presName="sibTrans" presStyleCnt="0"/>
      <dgm:spPr/>
    </dgm:pt>
    <dgm:pt modelId="{B666368D-AB92-4E60-9B08-8549E1542127}" type="pres">
      <dgm:prSet presAssocID="{45AE2EA0-AD1F-4D63-B24B-3A9D9178A872}" presName="compNode" presStyleCnt="0"/>
      <dgm:spPr/>
    </dgm:pt>
    <dgm:pt modelId="{CCA2B9FE-8FF8-47E6-951A-48087C400CE4}" type="pres">
      <dgm:prSet presAssocID="{45AE2EA0-AD1F-4D63-B24B-3A9D9178A872}" presName="iconRect" presStyleLbl="node1" presStyleIdx="6" presStyleCnt="8"/>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Snowflake"/>
        </a:ext>
      </dgm:extLst>
    </dgm:pt>
    <dgm:pt modelId="{7614A10D-F8B7-4C78-B109-2881330DE61A}" type="pres">
      <dgm:prSet presAssocID="{45AE2EA0-AD1F-4D63-B24B-3A9D9178A872}" presName="spaceRect" presStyleCnt="0"/>
      <dgm:spPr/>
    </dgm:pt>
    <dgm:pt modelId="{19A8CE31-9424-49D8-9DA1-7627DE08FEC3}" type="pres">
      <dgm:prSet presAssocID="{45AE2EA0-AD1F-4D63-B24B-3A9D9178A872}" presName="textRect" presStyleLbl="revTx" presStyleIdx="6" presStyleCnt="8">
        <dgm:presLayoutVars>
          <dgm:chMax val="1"/>
          <dgm:chPref val="1"/>
        </dgm:presLayoutVars>
      </dgm:prSet>
      <dgm:spPr/>
      <dgm:t>
        <a:bodyPr/>
        <a:lstStyle/>
        <a:p>
          <a:endParaRPr lang="tr-TR"/>
        </a:p>
      </dgm:t>
    </dgm:pt>
    <dgm:pt modelId="{04752C73-4477-4FFB-A3F6-4CC2919D565E}" type="pres">
      <dgm:prSet presAssocID="{1EB17472-79C2-4D56-AEE3-CC75122387AF}" presName="sibTrans" presStyleCnt="0"/>
      <dgm:spPr/>
    </dgm:pt>
    <dgm:pt modelId="{FBEAE042-365E-4B0C-8BB9-183C9888AAB2}" type="pres">
      <dgm:prSet presAssocID="{668D28F0-A8A0-441E-949C-755A7705A6A6}" presName="compNode" presStyleCnt="0"/>
      <dgm:spPr/>
    </dgm:pt>
    <dgm:pt modelId="{7FCF57B3-AA64-415E-9DC8-194206E6E874}" type="pres">
      <dgm:prSet presAssocID="{668D28F0-A8A0-441E-949C-755A7705A6A6}" presName="iconRect" presStyleLbl="node1" presStyleIdx="7" presStyleCnt="8"/>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Leprechaun Hat"/>
        </a:ext>
      </dgm:extLst>
    </dgm:pt>
    <dgm:pt modelId="{3A320D0F-11EA-4A73-95D1-F16FE69E37F7}" type="pres">
      <dgm:prSet presAssocID="{668D28F0-A8A0-441E-949C-755A7705A6A6}" presName="spaceRect" presStyleCnt="0"/>
      <dgm:spPr/>
    </dgm:pt>
    <dgm:pt modelId="{C156182A-04C8-440F-B4CD-70AFD262E540}" type="pres">
      <dgm:prSet presAssocID="{668D28F0-A8A0-441E-949C-755A7705A6A6}" presName="textRect" presStyleLbl="revTx" presStyleIdx="7" presStyleCnt="8">
        <dgm:presLayoutVars>
          <dgm:chMax val="1"/>
          <dgm:chPref val="1"/>
        </dgm:presLayoutVars>
      </dgm:prSet>
      <dgm:spPr/>
      <dgm:t>
        <a:bodyPr/>
        <a:lstStyle/>
        <a:p>
          <a:endParaRPr lang="tr-TR"/>
        </a:p>
      </dgm:t>
    </dgm:pt>
  </dgm:ptLst>
  <dgm:cxnLst>
    <dgm:cxn modelId="{507838BC-61C5-4EFD-AD83-DD963D34230B}" type="presOf" srcId="{82D4911F-7CE5-4FF7-BAA0-3FB51F3A7125}" destId="{4A578B5F-FCBF-46F0-A766-34EA2D8A1D4C}" srcOrd="0" destOrd="0" presId="urn:microsoft.com/office/officeart/2018/2/layout/IconLabelList"/>
    <dgm:cxn modelId="{ABEE4CCC-AC74-4E6F-961B-D82AF3BC91ED}" srcId="{0144F139-52D9-4181-8F56-F191D07D4308}" destId="{9AFBD8AC-8E5E-4935-8987-231138C19FFD}" srcOrd="5" destOrd="0" parTransId="{09861498-2E74-436E-B4CC-02584F849925}" sibTransId="{734D4F8B-35E3-49F7-A1E9-06BC63871CCB}"/>
    <dgm:cxn modelId="{921A13DE-748E-40F2-8206-5F9F19A8901B}" srcId="{0144F139-52D9-4181-8F56-F191D07D4308}" destId="{A181321B-18E6-4386-9A86-6F4064B05BAF}" srcOrd="4" destOrd="0" parTransId="{648BC140-9B79-49C0-B187-0B33567A8D9D}" sibTransId="{A7BF2F74-DCD3-4A2A-916E-95B200CA3889}"/>
    <dgm:cxn modelId="{C290B6EF-828B-4526-A984-C9D494B21256}" type="presOf" srcId="{D1F6B4AD-A03A-43E7-B9FC-F7EB29F99182}" destId="{8D7FDCA6-B632-40BE-B293-187A437DC89C}" srcOrd="0" destOrd="0" presId="urn:microsoft.com/office/officeart/2018/2/layout/IconLabelList"/>
    <dgm:cxn modelId="{2584E2C4-0F7C-46E2-8087-78B007EA6731}" srcId="{0144F139-52D9-4181-8F56-F191D07D4308}" destId="{82D4911F-7CE5-4FF7-BAA0-3FB51F3A7125}" srcOrd="1" destOrd="0" parTransId="{F24DC8FC-23A2-4DE7-B5E6-97AB5B9676D4}" sibTransId="{5623A35C-2DAA-4A8C-A3EC-E9F828D5997A}"/>
    <dgm:cxn modelId="{06013386-F018-4850-BE80-F6D1EAE80C7A}" type="presOf" srcId="{FC1EF2B2-0722-40FF-BC97-058AB71FDE5A}" destId="{99FF308A-E6D9-4061-A063-89052A367B91}" srcOrd="0" destOrd="0" presId="urn:microsoft.com/office/officeart/2018/2/layout/IconLabelList"/>
    <dgm:cxn modelId="{9CFD2A48-55E2-4A7D-A7A5-1448D6431D5D}" srcId="{0144F139-52D9-4181-8F56-F191D07D4308}" destId="{668D28F0-A8A0-441E-949C-755A7705A6A6}" srcOrd="7" destOrd="0" parTransId="{BF9B2B70-35F9-4BD4-AD42-055505B70920}" sibTransId="{05B7BE9C-76B7-414A-A5B0-152A69D2496E}"/>
    <dgm:cxn modelId="{ED6133A1-5E46-42B6-8213-36EF09DD6F34}" srcId="{0144F139-52D9-4181-8F56-F191D07D4308}" destId="{45AE2EA0-AD1F-4D63-B24B-3A9D9178A872}" srcOrd="6" destOrd="0" parTransId="{D3C908BF-30A7-4BFC-BB3E-36B440506DB6}" sibTransId="{1EB17472-79C2-4D56-AEE3-CC75122387AF}"/>
    <dgm:cxn modelId="{6D9E7F69-C67A-4A08-991B-0F8C4E27C08B}" type="presOf" srcId="{0144F139-52D9-4181-8F56-F191D07D4308}" destId="{35E26EF0-A587-4DA4-AE12-3629E9627B94}" srcOrd="0" destOrd="0" presId="urn:microsoft.com/office/officeart/2018/2/layout/IconLabelList"/>
    <dgm:cxn modelId="{5BCEDEEA-B73D-4A07-A67D-C8B04BD8CC71}" type="presOf" srcId="{668D28F0-A8A0-441E-949C-755A7705A6A6}" destId="{C156182A-04C8-440F-B4CD-70AFD262E540}" srcOrd="0" destOrd="0" presId="urn:microsoft.com/office/officeart/2018/2/layout/IconLabelList"/>
    <dgm:cxn modelId="{0964AFAA-F2BB-4F5B-91A6-D82982C6CD42}" type="presOf" srcId="{A181321B-18E6-4386-9A86-6F4064B05BAF}" destId="{F3CCF3F6-682E-431E-8C25-E55238082FC2}" srcOrd="0" destOrd="0" presId="urn:microsoft.com/office/officeart/2018/2/layout/IconLabelList"/>
    <dgm:cxn modelId="{2242BB0A-D56A-4322-A9A3-63B32C631001}" srcId="{0144F139-52D9-4181-8F56-F191D07D4308}" destId="{2B3691ED-AA97-4C53-A0C2-E221C2CF3582}" srcOrd="3" destOrd="0" parTransId="{FB0C1D23-CCDE-449C-B7E8-9749D36F32B0}" sibTransId="{4913DADE-C30D-4235-9933-7AB53BE92836}"/>
    <dgm:cxn modelId="{70EA110C-F79C-4321-9813-610CF75D6FFE}" type="presOf" srcId="{45AE2EA0-AD1F-4D63-B24B-3A9D9178A872}" destId="{19A8CE31-9424-49D8-9DA1-7627DE08FEC3}" srcOrd="0" destOrd="0" presId="urn:microsoft.com/office/officeart/2018/2/layout/IconLabelList"/>
    <dgm:cxn modelId="{410CE82D-5AD8-47E4-ACD0-DD863465DD55}" srcId="{0144F139-52D9-4181-8F56-F191D07D4308}" destId="{D1F6B4AD-A03A-43E7-B9FC-F7EB29F99182}" srcOrd="2" destOrd="0" parTransId="{7E006CA2-D0A0-4E32-BF25-37748BA494BC}" sibTransId="{062A8F9C-DF37-451D-800D-7A6A31C1AC92}"/>
    <dgm:cxn modelId="{24F311D9-3DB5-4D1A-ACD3-865BD750D66D}" type="presOf" srcId="{9AFBD8AC-8E5E-4935-8987-231138C19FFD}" destId="{5E7EBDB9-6688-43FE-90D8-8A57372EA4D4}" srcOrd="0" destOrd="0" presId="urn:microsoft.com/office/officeart/2018/2/layout/IconLabelList"/>
    <dgm:cxn modelId="{5F5BB11C-5AF6-4D4E-8186-4938780BE320}" srcId="{0144F139-52D9-4181-8F56-F191D07D4308}" destId="{FC1EF2B2-0722-40FF-BC97-058AB71FDE5A}" srcOrd="0" destOrd="0" parTransId="{5DC2866F-0063-4A09-98F5-47D547802CF2}" sibTransId="{0D37C214-FE66-453D-8DF8-DF95294C50B5}"/>
    <dgm:cxn modelId="{E3D2244A-7B87-4831-A443-D2ABCFF8C1A8}" type="presOf" srcId="{2B3691ED-AA97-4C53-A0C2-E221C2CF3582}" destId="{A5A21805-C0B4-436F-9EC2-375B21A2E007}" srcOrd="0" destOrd="0" presId="urn:microsoft.com/office/officeart/2018/2/layout/IconLabelList"/>
    <dgm:cxn modelId="{1674C70C-F1C5-4648-9D44-D94CD98BB8C4}" type="presParOf" srcId="{35E26EF0-A587-4DA4-AE12-3629E9627B94}" destId="{D725D922-4E03-4898-A433-31B92BBFBC57}" srcOrd="0" destOrd="0" presId="urn:microsoft.com/office/officeart/2018/2/layout/IconLabelList"/>
    <dgm:cxn modelId="{300D6D72-6CD6-4945-9DA3-876AD2D0DE2B}" type="presParOf" srcId="{D725D922-4E03-4898-A433-31B92BBFBC57}" destId="{AC35D0FF-16E5-4551-BCA3-40E2978F8804}" srcOrd="0" destOrd="0" presId="urn:microsoft.com/office/officeart/2018/2/layout/IconLabelList"/>
    <dgm:cxn modelId="{5B565D2F-F805-4388-A4AB-63D8CD0FE2E7}" type="presParOf" srcId="{D725D922-4E03-4898-A433-31B92BBFBC57}" destId="{894C02CF-AD70-45EE-9185-2BE4901BEB97}" srcOrd="1" destOrd="0" presId="urn:microsoft.com/office/officeart/2018/2/layout/IconLabelList"/>
    <dgm:cxn modelId="{61B0DAFA-5B3F-4144-BFBE-80236A1D4F2C}" type="presParOf" srcId="{D725D922-4E03-4898-A433-31B92BBFBC57}" destId="{99FF308A-E6D9-4061-A063-89052A367B91}" srcOrd="2" destOrd="0" presId="urn:microsoft.com/office/officeart/2018/2/layout/IconLabelList"/>
    <dgm:cxn modelId="{1182421A-D184-409B-A17F-9EF9D848AFA1}" type="presParOf" srcId="{35E26EF0-A587-4DA4-AE12-3629E9627B94}" destId="{DD0409C1-8E3E-4F69-AB5B-B8CF78D25970}" srcOrd="1" destOrd="0" presId="urn:microsoft.com/office/officeart/2018/2/layout/IconLabelList"/>
    <dgm:cxn modelId="{85309DCF-E28E-4B01-987B-0B99F269E212}" type="presParOf" srcId="{35E26EF0-A587-4DA4-AE12-3629E9627B94}" destId="{54F5D4E0-B3AA-4D1B-AA37-DE4DA18A9CAB}" srcOrd="2" destOrd="0" presId="urn:microsoft.com/office/officeart/2018/2/layout/IconLabelList"/>
    <dgm:cxn modelId="{3ACDDA17-8097-4D9C-B37F-9321C686F2A0}" type="presParOf" srcId="{54F5D4E0-B3AA-4D1B-AA37-DE4DA18A9CAB}" destId="{AB63DCD0-48BD-43E7-BE7B-5556626F8101}" srcOrd="0" destOrd="0" presId="urn:microsoft.com/office/officeart/2018/2/layout/IconLabelList"/>
    <dgm:cxn modelId="{E9A4AF77-0CBE-41B2-AFE7-45868F48C1BE}" type="presParOf" srcId="{54F5D4E0-B3AA-4D1B-AA37-DE4DA18A9CAB}" destId="{71CD5360-6186-44D7-A27C-3C675E7674C1}" srcOrd="1" destOrd="0" presId="urn:microsoft.com/office/officeart/2018/2/layout/IconLabelList"/>
    <dgm:cxn modelId="{86D2057E-8F8F-4D09-86A6-F3EDC429061A}" type="presParOf" srcId="{54F5D4E0-B3AA-4D1B-AA37-DE4DA18A9CAB}" destId="{4A578B5F-FCBF-46F0-A766-34EA2D8A1D4C}" srcOrd="2" destOrd="0" presId="urn:microsoft.com/office/officeart/2018/2/layout/IconLabelList"/>
    <dgm:cxn modelId="{6094DAC3-7526-4DE8-B49C-3B3024A67118}" type="presParOf" srcId="{35E26EF0-A587-4DA4-AE12-3629E9627B94}" destId="{C5A32093-61E5-4736-809E-B47894ABCEAE}" srcOrd="3" destOrd="0" presId="urn:microsoft.com/office/officeart/2018/2/layout/IconLabelList"/>
    <dgm:cxn modelId="{A580F35C-6FBD-45CA-A26D-1EEA37C44A9A}" type="presParOf" srcId="{35E26EF0-A587-4DA4-AE12-3629E9627B94}" destId="{6B2975B1-7281-49FA-B7C4-AEF47507118D}" srcOrd="4" destOrd="0" presId="urn:microsoft.com/office/officeart/2018/2/layout/IconLabelList"/>
    <dgm:cxn modelId="{C382844A-7883-435E-A4E4-6040DC1E0AAD}" type="presParOf" srcId="{6B2975B1-7281-49FA-B7C4-AEF47507118D}" destId="{65525AB9-FB75-4A3E-BEFA-D855D14A2AFF}" srcOrd="0" destOrd="0" presId="urn:microsoft.com/office/officeart/2018/2/layout/IconLabelList"/>
    <dgm:cxn modelId="{68953F6B-6B2C-4F92-AAA8-36B43591BA7A}" type="presParOf" srcId="{6B2975B1-7281-49FA-B7C4-AEF47507118D}" destId="{6AEAFD7F-6DD1-4061-8F1A-A0A8A3A2B48D}" srcOrd="1" destOrd="0" presId="urn:microsoft.com/office/officeart/2018/2/layout/IconLabelList"/>
    <dgm:cxn modelId="{BA453003-2FEB-4558-9AE3-FF9E85B591A8}" type="presParOf" srcId="{6B2975B1-7281-49FA-B7C4-AEF47507118D}" destId="{8D7FDCA6-B632-40BE-B293-187A437DC89C}" srcOrd="2" destOrd="0" presId="urn:microsoft.com/office/officeart/2018/2/layout/IconLabelList"/>
    <dgm:cxn modelId="{105BE7EE-042A-49DE-9B8E-D37F98A67DFD}" type="presParOf" srcId="{35E26EF0-A587-4DA4-AE12-3629E9627B94}" destId="{A2A1C506-0D00-4986-8B25-3AF87303196B}" srcOrd="5" destOrd="0" presId="urn:microsoft.com/office/officeart/2018/2/layout/IconLabelList"/>
    <dgm:cxn modelId="{FBAE0B2D-3ACD-4B89-8729-1C7B1B1AB2EA}" type="presParOf" srcId="{35E26EF0-A587-4DA4-AE12-3629E9627B94}" destId="{2D1836DC-4C68-48C1-B5FB-12694779583A}" srcOrd="6" destOrd="0" presId="urn:microsoft.com/office/officeart/2018/2/layout/IconLabelList"/>
    <dgm:cxn modelId="{77BF5924-D665-4C0D-9F15-9C5CBD3B7C96}" type="presParOf" srcId="{2D1836DC-4C68-48C1-B5FB-12694779583A}" destId="{5E2417A6-AC53-4E33-9430-3DF3CE4998D6}" srcOrd="0" destOrd="0" presId="urn:microsoft.com/office/officeart/2018/2/layout/IconLabelList"/>
    <dgm:cxn modelId="{ECD90533-A96D-4AA4-9820-06EFFE6CA7DC}" type="presParOf" srcId="{2D1836DC-4C68-48C1-B5FB-12694779583A}" destId="{7AE4FA56-BDA2-4469-A072-2D0DD6248AA2}" srcOrd="1" destOrd="0" presId="urn:microsoft.com/office/officeart/2018/2/layout/IconLabelList"/>
    <dgm:cxn modelId="{82B2E591-9F92-4D0A-9CD6-CFF96E85B8EC}" type="presParOf" srcId="{2D1836DC-4C68-48C1-B5FB-12694779583A}" destId="{A5A21805-C0B4-436F-9EC2-375B21A2E007}" srcOrd="2" destOrd="0" presId="urn:microsoft.com/office/officeart/2018/2/layout/IconLabelList"/>
    <dgm:cxn modelId="{995F1B7E-5CFE-4329-8D1C-E4B8A28ED595}" type="presParOf" srcId="{35E26EF0-A587-4DA4-AE12-3629E9627B94}" destId="{E58D5047-47BE-40D4-B3C4-1783898E6D37}" srcOrd="7" destOrd="0" presId="urn:microsoft.com/office/officeart/2018/2/layout/IconLabelList"/>
    <dgm:cxn modelId="{DCCCE56C-19EF-4D77-B161-CC2CB46B4AD7}" type="presParOf" srcId="{35E26EF0-A587-4DA4-AE12-3629E9627B94}" destId="{0100E1C1-FFEF-42C2-AF17-175997FD00D8}" srcOrd="8" destOrd="0" presId="urn:microsoft.com/office/officeart/2018/2/layout/IconLabelList"/>
    <dgm:cxn modelId="{60B1E9D2-980F-46D3-A6F5-FB883B9D89DD}" type="presParOf" srcId="{0100E1C1-FFEF-42C2-AF17-175997FD00D8}" destId="{1B1544F0-BFC1-47F8-BD0F-63F4F492B43B}" srcOrd="0" destOrd="0" presId="urn:microsoft.com/office/officeart/2018/2/layout/IconLabelList"/>
    <dgm:cxn modelId="{BAA72DF9-7C50-4538-B36B-C31B7BA05E8B}" type="presParOf" srcId="{0100E1C1-FFEF-42C2-AF17-175997FD00D8}" destId="{F759A72F-2A30-40E2-B146-6200513D7A7F}" srcOrd="1" destOrd="0" presId="urn:microsoft.com/office/officeart/2018/2/layout/IconLabelList"/>
    <dgm:cxn modelId="{C5412438-3204-4242-AE44-6CAA918C46D7}" type="presParOf" srcId="{0100E1C1-FFEF-42C2-AF17-175997FD00D8}" destId="{F3CCF3F6-682E-431E-8C25-E55238082FC2}" srcOrd="2" destOrd="0" presId="urn:microsoft.com/office/officeart/2018/2/layout/IconLabelList"/>
    <dgm:cxn modelId="{7197439F-4E9F-4F2F-B319-6A323E25A4F3}" type="presParOf" srcId="{35E26EF0-A587-4DA4-AE12-3629E9627B94}" destId="{BAB6B0E4-245B-41CA-B0E2-64E6A295FD97}" srcOrd="9" destOrd="0" presId="urn:microsoft.com/office/officeart/2018/2/layout/IconLabelList"/>
    <dgm:cxn modelId="{CA88F387-040E-4E15-BF13-5BB9D9A6E111}" type="presParOf" srcId="{35E26EF0-A587-4DA4-AE12-3629E9627B94}" destId="{A7AB5922-5973-4AE0-B858-120917004F92}" srcOrd="10" destOrd="0" presId="urn:microsoft.com/office/officeart/2018/2/layout/IconLabelList"/>
    <dgm:cxn modelId="{F83E640B-E51D-49B0-99C3-85324314D227}" type="presParOf" srcId="{A7AB5922-5973-4AE0-B858-120917004F92}" destId="{ECD904F8-C43D-4A35-BA14-E0B340D18A2C}" srcOrd="0" destOrd="0" presId="urn:microsoft.com/office/officeart/2018/2/layout/IconLabelList"/>
    <dgm:cxn modelId="{267F5912-C8BA-4562-A639-9C199CAE9F15}" type="presParOf" srcId="{A7AB5922-5973-4AE0-B858-120917004F92}" destId="{F5775CE8-7D1A-492D-8FEC-366F5A3B749A}" srcOrd="1" destOrd="0" presId="urn:microsoft.com/office/officeart/2018/2/layout/IconLabelList"/>
    <dgm:cxn modelId="{DE51C4CE-27D2-4ADF-86ED-73A032A25B24}" type="presParOf" srcId="{A7AB5922-5973-4AE0-B858-120917004F92}" destId="{5E7EBDB9-6688-43FE-90D8-8A57372EA4D4}" srcOrd="2" destOrd="0" presId="urn:microsoft.com/office/officeart/2018/2/layout/IconLabelList"/>
    <dgm:cxn modelId="{6FC6EF50-02C7-41E7-A246-0BF278B35CA2}" type="presParOf" srcId="{35E26EF0-A587-4DA4-AE12-3629E9627B94}" destId="{226DB8E3-F02D-480F-9DC2-59CBE761F63F}" srcOrd="11" destOrd="0" presId="urn:microsoft.com/office/officeart/2018/2/layout/IconLabelList"/>
    <dgm:cxn modelId="{1DA0C7C4-721D-4564-B133-4A8281E86BE8}" type="presParOf" srcId="{35E26EF0-A587-4DA4-AE12-3629E9627B94}" destId="{B666368D-AB92-4E60-9B08-8549E1542127}" srcOrd="12" destOrd="0" presId="urn:microsoft.com/office/officeart/2018/2/layout/IconLabelList"/>
    <dgm:cxn modelId="{68F5B6CC-99FF-4928-B70B-C86BE1305954}" type="presParOf" srcId="{B666368D-AB92-4E60-9B08-8549E1542127}" destId="{CCA2B9FE-8FF8-47E6-951A-48087C400CE4}" srcOrd="0" destOrd="0" presId="urn:microsoft.com/office/officeart/2018/2/layout/IconLabelList"/>
    <dgm:cxn modelId="{B3F33ED5-9C60-46C3-9F32-7FC3D5712F06}" type="presParOf" srcId="{B666368D-AB92-4E60-9B08-8549E1542127}" destId="{7614A10D-F8B7-4C78-B109-2881330DE61A}" srcOrd="1" destOrd="0" presId="urn:microsoft.com/office/officeart/2018/2/layout/IconLabelList"/>
    <dgm:cxn modelId="{14581427-37C5-4390-9092-2AFEC7B6F846}" type="presParOf" srcId="{B666368D-AB92-4E60-9B08-8549E1542127}" destId="{19A8CE31-9424-49D8-9DA1-7627DE08FEC3}" srcOrd="2" destOrd="0" presId="urn:microsoft.com/office/officeart/2018/2/layout/IconLabelList"/>
    <dgm:cxn modelId="{BE629359-068F-474E-9CDF-FE3179960CDD}" type="presParOf" srcId="{35E26EF0-A587-4DA4-AE12-3629E9627B94}" destId="{04752C73-4477-4FFB-A3F6-4CC2919D565E}" srcOrd="13" destOrd="0" presId="urn:microsoft.com/office/officeart/2018/2/layout/IconLabelList"/>
    <dgm:cxn modelId="{651B6E62-C132-4E84-8B3F-4F3C99FB6402}" type="presParOf" srcId="{35E26EF0-A587-4DA4-AE12-3629E9627B94}" destId="{FBEAE042-365E-4B0C-8BB9-183C9888AAB2}" srcOrd="14" destOrd="0" presId="urn:microsoft.com/office/officeart/2018/2/layout/IconLabelList"/>
    <dgm:cxn modelId="{6E8C34B7-5B3F-4FAB-9878-1CE786CAF7C8}" type="presParOf" srcId="{FBEAE042-365E-4B0C-8BB9-183C9888AAB2}" destId="{7FCF57B3-AA64-415E-9DC8-194206E6E874}" srcOrd="0" destOrd="0" presId="urn:microsoft.com/office/officeart/2018/2/layout/IconLabelList"/>
    <dgm:cxn modelId="{6C692150-F6DD-4A0F-9097-04CEC895860A}" type="presParOf" srcId="{FBEAE042-365E-4B0C-8BB9-183C9888AAB2}" destId="{3A320D0F-11EA-4A73-95D1-F16FE69E37F7}" srcOrd="1" destOrd="0" presId="urn:microsoft.com/office/officeart/2018/2/layout/IconLabelList"/>
    <dgm:cxn modelId="{C3705C87-57B8-4A6C-B905-472CF6ECE257}" type="presParOf" srcId="{FBEAE042-365E-4B0C-8BB9-183C9888AAB2}" destId="{C156182A-04C8-440F-B4CD-70AFD262E5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EC8DC3-883C-4375-9E6F-0B54F6512195}" type="doc">
      <dgm:prSet loTypeId="urn:microsoft.com/office/officeart/2005/8/layout/hProcess3" loCatId="process" qsTypeId="urn:microsoft.com/office/officeart/2005/8/quickstyle/simple1" qsCatId="simple" csTypeId="urn:microsoft.com/office/officeart/2005/8/colors/accent1_2" csCatId="accent1" phldr="1"/>
      <dgm:spPr/>
    </dgm:pt>
    <dgm:pt modelId="{B9E78E6F-00A2-4D54-BCF2-EA18EE4DEE2F}">
      <dgm:prSet phldrT="[Metin]"/>
      <dgm:spPr/>
      <dgm:t>
        <a:bodyPr/>
        <a:lstStyle/>
        <a:p>
          <a:r>
            <a:rPr lang="tr-TR" b="1" dirty="0">
              <a:solidFill>
                <a:schemeClr val="tx1"/>
              </a:solidFill>
              <a:latin typeface="Abadi" panose="020B0604020104020204" pitchFamily="34" charset="0"/>
            </a:rPr>
            <a:t>Please</a:t>
          </a:r>
          <a:r>
            <a:rPr lang="tr-TR" b="1" dirty="0">
              <a:solidFill>
                <a:srgbClr val="FFFF00"/>
              </a:solidFill>
              <a:latin typeface="Abadi" panose="020B0604020104020204" pitchFamily="34" charset="0"/>
            </a:rPr>
            <a:t> </a:t>
          </a:r>
          <a:r>
            <a:rPr lang="tr-TR" b="1" dirty="0" err="1">
              <a:solidFill>
                <a:schemeClr val="tx1"/>
              </a:solidFill>
              <a:latin typeface="Abadi" panose="020B0604020104020204" pitchFamily="34" charset="0"/>
            </a:rPr>
            <a:t>follow</a:t>
          </a:r>
          <a:r>
            <a:rPr lang="tr-TR" b="1" dirty="0">
              <a:solidFill>
                <a:srgbClr val="FFFF00"/>
              </a:solidFill>
              <a:latin typeface="Abadi" panose="020B0604020104020204" pitchFamily="34" charset="0"/>
            </a:rPr>
            <a:t> </a:t>
          </a:r>
          <a:r>
            <a:rPr lang="tr-TR" b="1" dirty="0" err="1">
              <a:solidFill>
                <a:schemeClr val="tx1"/>
              </a:solidFill>
              <a:latin typeface="Abadi" panose="020B0604020104020204" pitchFamily="34" charset="0"/>
            </a:rPr>
            <a:t>instructions</a:t>
          </a:r>
          <a:endParaRPr lang="tr-TR" b="1" dirty="0">
            <a:solidFill>
              <a:schemeClr val="tx1"/>
            </a:solidFill>
            <a:latin typeface="Abadi" panose="020B0604020104020204" pitchFamily="34" charset="0"/>
          </a:endParaRPr>
        </a:p>
      </dgm:t>
    </dgm:pt>
    <dgm:pt modelId="{36EF3CC8-C770-46E0-ABD0-F067F81CD349}" type="parTrans" cxnId="{FBC03225-7AB4-4326-97B5-28377977FBCB}">
      <dgm:prSet/>
      <dgm:spPr/>
      <dgm:t>
        <a:bodyPr/>
        <a:lstStyle/>
        <a:p>
          <a:endParaRPr lang="tr-TR"/>
        </a:p>
      </dgm:t>
    </dgm:pt>
    <dgm:pt modelId="{6121700D-5F8D-45E3-BB8A-B08C56DB1029}" type="sibTrans" cxnId="{FBC03225-7AB4-4326-97B5-28377977FBCB}">
      <dgm:prSet/>
      <dgm:spPr/>
      <dgm:t>
        <a:bodyPr/>
        <a:lstStyle/>
        <a:p>
          <a:endParaRPr lang="tr-TR"/>
        </a:p>
      </dgm:t>
    </dgm:pt>
    <dgm:pt modelId="{006F972C-AEB7-4477-9651-3603C72DCF27}" type="pres">
      <dgm:prSet presAssocID="{07EC8DC3-883C-4375-9E6F-0B54F6512195}" presName="Name0" presStyleCnt="0">
        <dgm:presLayoutVars>
          <dgm:dir/>
          <dgm:animLvl val="lvl"/>
          <dgm:resizeHandles val="exact"/>
        </dgm:presLayoutVars>
      </dgm:prSet>
      <dgm:spPr/>
    </dgm:pt>
    <dgm:pt modelId="{43FA7041-5C43-44EC-BD4D-627CCD3FF7F9}" type="pres">
      <dgm:prSet presAssocID="{07EC8DC3-883C-4375-9E6F-0B54F6512195}" presName="dummy" presStyleCnt="0"/>
      <dgm:spPr/>
    </dgm:pt>
    <dgm:pt modelId="{2DB16D83-0129-4BBA-BEA8-3F0BF05D5019}" type="pres">
      <dgm:prSet presAssocID="{07EC8DC3-883C-4375-9E6F-0B54F6512195}" presName="linH" presStyleCnt="0"/>
      <dgm:spPr/>
    </dgm:pt>
    <dgm:pt modelId="{52094510-4E9D-45A6-A402-0612188BD078}" type="pres">
      <dgm:prSet presAssocID="{07EC8DC3-883C-4375-9E6F-0B54F6512195}" presName="padding1" presStyleCnt="0"/>
      <dgm:spPr/>
    </dgm:pt>
    <dgm:pt modelId="{110E3F77-E56A-4E4F-ACFE-A61A756A072A}" type="pres">
      <dgm:prSet presAssocID="{B9E78E6F-00A2-4D54-BCF2-EA18EE4DEE2F}" presName="linV" presStyleCnt="0"/>
      <dgm:spPr/>
    </dgm:pt>
    <dgm:pt modelId="{3FECC17F-E708-4BDB-93E1-FBF0A9A6CD11}" type="pres">
      <dgm:prSet presAssocID="{B9E78E6F-00A2-4D54-BCF2-EA18EE4DEE2F}" presName="spVertical1" presStyleCnt="0"/>
      <dgm:spPr/>
    </dgm:pt>
    <dgm:pt modelId="{C99955A9-9C99-4397-8640-DE8EC4055921}" type="pres">
      <dgm:prSet presAssocID="{B9E78E6F-00A2-4D54-BCF2-EA18EE4DEE2F}" presName="parTx" presStyleLbl="revTx" presStyleIdx="0" presStyleCnt="1">
        <dgm:presLayoutVars>
          <dgm:chMax val="0"/>
          <dgm:chPref val="0"/>
          <dgm:bulletEnabled val="1"/>
        </dgm:presLayoutVars>
      </dgm:prSet>
      <dgm:spPr/>
      <dgm:t>
        <a:bodyPr/>
        <a:lstStyle/>
        <a:p>
          <a:endParaRPr lang="tr-TR"/>
        </a:p>
      </dgm:t>
    </dgm:pt>
    <dgm:pt modelId="{FF14FEC1-5C4B-4100-998B-908F615B2BD0}" type="pres">
      <dgm:prSet presAssocID="{B9E78E6F-00A2-4D54-BCF2-EA18EE4DEE2F}" presName="spVertical2" presStyleCnt="0"/>
      <dgm:spPr/>
    </dgm:pt>
    <dgm:pt modelId="{0142C174-F4D9-4AF2-9813-90A9A9061B84}" type="pres">
      <dgm:prSet presAssocID="{B9E78E6F-00A2-4D54-BCF2-EA18EE4DEE2F}" presName="spVertical3" presStyleCnt="0"/>
      <dgm:spPr/>
    </dgm:pt>
    <dgm:pt modelId="{42C371D7-5B46-43EB-BE52-098DBD812F03}" type="pres">
      <dgm:prSet presAssocID="{07EC8DC3-883C-4375-9E6F-0B54F6512195}" presName="padding2" presStyleCnt="0"/>
      <dgm:spPr/>
    </dgm:pt>
    <dgm:pt modelId="{2FAFB369-A116-4179-B05B-684860A4DB7B}" type="pres">
      <dgm:prSet presAssocID="{07EC8DC3-883C-4375-9E6F-0B54F6512195}" presName="negArrow" presStyleCnt="0"/>
      <dgm:spPr/>
    </dgm:pt>
    <dgm:pt modelId="{B82E0F13-6ED2-44A3-9BEE-C24777CC35E2}" type="pres">
      <dgm:prSet presAssocID="{07EC8DC3-883C-4375-9E6F-0B54F6512195}" presName="backgroundArrow" presStyleLbl="node1" presStyleIdx="0" presStyleCnt="1"/>
      <dgm:spPr/>
    </dgm:pt>
  </dgm:ptLst>
  <dgm:cxnLst>
    <dgm:cxn modelId="{FBC03225-7AB4-4326-97B5-28377977FBCB}" srcId="{07EC8DC3-883C-4375-9E6F-0B54F6512195}" destId="{B9E78E6F-00A2-4D54-BCF2-EA18EE4DEE2F}" srcOrd="0" destOrd="0" parTransId="{36EF3CC8-C770-46E0-ABD0-F067F81CD349}" sibTransId="{6121700D-5F8D-45E3-BB8A-B08C56DB1029}"/>
    <dgm:cxn modelId="{89CD4EFE-2239-42DC-87ED-CD1F35E13FD0}" type="presOf" srcId="{07EC8DC3-883C-4375-9E6F-0B54F6512195}" destId="{006F972C-AEB7-4477-9651-3603C72DCF27}" srcOrd="0" destOrd="0" presId="urn:microsoft.com/office/officeart/2005/8/layout/hProcess3"/>
    <dgm:cxn modelId="{5CC505DA-824B-468F-A27D-1F7C0E504EF3}" type="presOf" srcId="{B9E78E6F-00A2-4D54-BCF2-EA18EE4DEE2F}" destId="{C99955A9-9C99-4397-8640-DE8EC4055921}" srcOrd="0" destOrd="0" presId="urn:microsoft.com/office/officeart/2005/8/layout/hProcess3"/>
    <dgm:cxn modelId="{C45B5EBE-4D30-4524-B1F0-D2EDE00D6487}" type="presParOf" srcId="{006F972C-AEB7-4477-9651-3603C72DCF27}" destId="{43FA7041-5C43-44EC-BD4D-627CCD3FF7F9}" srcOrd="0" destOrd="0" presId="urn:microsoft.com/office/officeart/2005/8/layout/hProcess3"/>
    <dgm:cxn modelId="{E203157F-6D50-4280-A32C-08CA076A8DEE}" type="presParOf" srcId="{006F972C-AEB7-4477-9651-3603C72DCF27}" destId="{2DB16D83-0129-4BBA-BEA8-3F0BF05D5019}" srcOrd="1" destOrd="0" presId="urn:microsoft.com/office/officeart/2005/8/layout/hProcess3"/>
    <dgm:cxn modelId="{B83B1A71-ACAD-48C1-A157-E2CB7159C3A6}" type="presParOf" srcId="{2DB16D83-0129-4BBA-BEA8-3F0BF05D5019}" destId="{52094510-4E9D-45A6-A402-0612188BD078}" srcOrd="0" destOrd="0" presId="urn:microsoft.com/office/officeart/2005/8/layout/hProcess3"/>
    <dgm:cxn modelId="{0A3F7BB2-7E29-4D76-A14D-1624529AC6C2}" type="presParOf" srcId="{2DB16D83-0129-4BBA-BEA8-3F0BF05D5019}" destId="{110E3F77-E56A-4E4F-ACFE-A61A756A072A}" srcOrd="1" destOrd="0" presId="urn:microsoft.com/office/officeart/2005/8/layout/hProcess3"/>
    <dgm:cxn modelId="{BA8C9411-D4A9-4889-8CFF-2F8E91817051}" type="presParOf" srcId="{110E3F77-E56A-4E4F-ACFE-A61A756A072A}" destId="{3FECC17F-E708-4BDB-93E1-FBF0A9A6CD11}" srcOrd="0" destOrd="0" presId="urn:microsoft.com/office/officeart/2005/8/layout/hProcess3"/>
    <dgm:cxn modelId="{EE21E12F-F891-480A-B957-8B4E82D92198}" type="presParOf" srcId="{110E3F77-E56A-4E4F-ACFE-A61A756A072A}" destId="{C99955A9-9C99-4397-8640-DE8EC4055921}" srcOrd="1" destOrd="0" presId="urn:microsoft.com/office/officeart/2005/8/layout/hProcess3"/>
    <dgm:cxn modelId="{4AFF97D7-5639-4BDC-98D9-340C1398C351}" type="presParOf" srcId="{110E3F77-E56A-4E4F-ACFE-A61A756A072A}" destId="{FF14FEC1-5C4B-4100-998B-908F615B2BD0}" srcOrd="2" destOrd="0" presId="urn:microsoft.com/office/officeart/2005/8/layout/hProcess3"/>
    <dgm:cxn modelId="{755F546C-3AE8-4198-AD84-28CF3D696429}" type="presParOf" srcId="{110E3F77-E56A-4E4F-ACFE-A61A756A072A}" destId="{0142C174-F4D9-4AF2-9813-90A9A9061B84}" srcOrd="3" destOrd="0" presId="urn:microsoft.com/office/officeart/2005/8/layout/hProcess3"/>
    <dgm:cxn modelId="{BFAC6E25-BC66-4E08-A4F5-5AC418DA507B}" type="presParOf" srcId="{2DB16D83-0129-4BBA-BEA8-3F0BF05D5019}" destId="{42C371D7-5B46-43EB-BE52-098DBD812F03}" srcOrd="2" destOrd="0" presId="urn:microsoft.com/office/officeart/2005/8/layout/hProcess3"/>
    <dgm:cxn modelId="{C394B395-CABB-4570-8813-10D0C6E12D32}" type="presParOf" srcId="{2DB16D83-0129-4BBA-BEA8-3F0BF05D5019}" destId="{2FAFB369-A116-4179-B05B-684860A4DB7B}" srcOrd="3" destOrd="0" presId="urn:microsoft.com/office/officeart/2005/8/layout/hProcess3"/>
    <dgm:cxn modelId="{0E303E41-2764-4F2D-BA31-B6EB83338557}" type="presParOf" srcId="{2DB16D83-0129-4BBA-BEA8-3F0BF05D5019}" destId="{B82E0F13-6ED2-44A3-9BEE-C24777CC35E2}"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70F2E4-9AD7-43B3-ADF9-F29974833F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D50E45-34B0-43B1-BC0F-6343667566B2}">
      <dgm:prSet custT="1"/>
      <dgm:spPr/>
      <dgm:t>
        <a:bodyPr/>
        <a:lstStyle/>
        <a:p>
          <a:r>
            <a:rPr lang="en-GB" sz="1100" dirty="0">
              <a:solidFill>
                <a:schemeClr val="bg1"/>
              </a:solidFill>
              <a:latin typeface="Abel" panose="020B0604020202020204" charset="0"/>
            </a:rPr>
            <a:t>Turkey is not in the EU yet</a:t>
          </a:r>
          <a:r>
            <a:rPr lang="tr-TR" sz="1100" dirty="0">
              <a:solidFill>
                <a:schemeClr val="bg1"/>
              </a:solidFill>
              <a:latin typeface="Abel" panose="020B0604020202020204" charset="0"/>
            </a:rPr>
            <a:t>.</a:t>
          </a:r>
          <a:r>
            <a:rPr lang="en-GB" sz="1100" dirty="0">
              <a:solidFill>
                <a:schemeClr val="bg1"/>
              </a:solidFill>
              <a:latin typeface="Abel" panose="020B0604020202020204" charset="0"/>
            </a:rPr>
            <a:t> </a:t>
          </a:r>
          <a:endParaRPr lang="tr-TR" sz="1100" dirty="0">
            <a:solidFill>
              <a:schemeClr val="bg1"/>
            </a:solidFill>
            <a:latin typeface="Abel" panose="020B0604020202020204" charset="0"/>
          </a:endParaRPr>
        </a:p>
        <a:p>
          <a:r>
            <a:rPr lang="tr-TR" sz="1100" dirty="0">
              <a:solidFill>
                <a:schemeClr val="bg1"/>
              </a:solidFill>
              <a:latin typeface="Abel" panose="020B0604020202020204" charset="0"/>
            </a:rPr>
            <a:t>S</a:t>
          </a:r>
          <a:r>
            <a:rPr lang="en-GB" sz="1100" dirty="0">
              <a:solidFill>
                <a:schemeClr val="bg1"/>
              </a:solidFill>
              <a:latin typeface="Abel" panose="020B0604020202020204" charset="0"/>
            </a:rPr>
            <a:t>o</a:t>
          </a:r>
          <a:r>
            <a:rPr lang="tr-TR" sz="1100" dirty="0">
              <a:solidFill>
                <a:schemeClr val="bg1"/>
              </a:solidFill>
              <a:latin typeface="Abel" panose="020B0604020202020204" charset="0"/>
            </a:rPr>
            <a:t>,</a:t>
          </a:r>
          <a:r>
            <a:rPr lang="en-GB" sz="1100" dirty="0">
              <a:solidFill>
                <a:schemeClr val="bg1"/>
              </a:solidFill>
              <a:latin typeface="Abel" panose="020B0604020202020204" charset="0"/>
            </a:rPr>
            <a:t> please bring along your passport</a:t>
          </a:r>
          <a:r>
            <a:rPr lang="tr-TR" sz="1100" dirty="0">
              <a:solidFill>
                <a:schemeClr val="bg1"/>
              </a:solidFill>
              <a:latin typeface="Abel" panose="020B0604020202020204" charset="0"/>
            </a:rPr>
            <a:t> (</a:t>
          </a:r>
          <a:r>
            <a:rPr lang="tr-TR" sz="1100" dirty="0" err="1">
              <a:solidFill>
                <a:schemeClr val="bg1"/>
              </a:solidFill>
              <a:latin typeface="Abel" panose="020B0604020202020204" charset="0"/>
            </a:rPr>
            <a:t>if</a:t>
          </a:r>
          <a:r>
            <a:rPr lang="tr-TR" sz="1100" dirty="0">
              <a:solidFill>
                <a:schemeClr val="bg1"/>
              </a:solidFill>
              <a:latin typeface="Abel" panose="020B0604020202020204" charset="0"/>
            </a:rPr>
            <a:t> </a:t>
          </a:r>
          <a:r>
            <a:rPr lang="tr-TR" sz="1100" dirty="0" err="1">
              <a:solidFill>
                <a:schemeClr val="bg1"/>
              </a:solidFill>
              <a:latin typeface="Abel" panose="020B0604020202020204" charset="0"/>
            </a:rPr>
            <a:t>you</a:t>
          </a:r>
          <a:r>
            <a:rPr lang="tr-TR" sz="1100" dirty="0">
              <a:solidFill>
                <a:schemeClr val="bg1"/>
              </a:solidFill>
              <a:latin typeface="Abel" panose="020B0604020202020204" charset="0"/>
            </a:rPr>
            <a:t> </a:t>
          </a:r>
          <a:r>
            <a:rPr lang="tr-TR" sz="1100" dirty="0" err="1">
              <a:solidFill>
                <a:schemeClr val="bg1"/>
              </a:solidFill>
              <a:latin typeface="Abel" panose="020B0604020202020204" charset="0"/>
            </a:rPr>
            <a:t>need</a:t>
          </a:r>
          <a:r>
            <a:rPr lang="tr-TR" sz="1100" dirty="0">
              <a:solidFill>
                <a:schemeClr val="bg1"/>
              </a:solidFill>
              <a:latin typeface="Abel" panose="020B0604020202020204" charset="0"/>
            </a:rPr>
            <a:t> a </a:t>
          </a:r>
          <a:r>
            <a:rPr lang="tr-TR" sz="1100" dirty="0" err="1">
              <a:solidFill>
                <a:schemeClr val="bg1"/>
              </a:solidFill>
              <a:latin typeface="Abel" panose="020B0604020202020204" charset="0"/>
            </a:rPr>
            <a:t>passport</a:t>
          </a:r>
          <a:r>
            <a:rPr lang="tr-TR" sz="1100" dirty="0">
              <a:solidFill>
                <a:schemeClr val="bg1"/>
              </a:solidFill>
              <a:latin typeface="Abel" panose="020B0604020202020204" charset="0"/>
            </a:rPr>
            <a:t> </a:t>
          </a:r>
          <a:r>
            <a:rPr lang="tr-TR" sz="1100" dirty="0" err="1">
              <a:solidFill>
                <a:schemeClr val="bg1"/>
              </a:solidFill>
              <a:latin typeface="Abel" panose="020B0604020202020204" charset="0"/>
            </a:rPr>
            <a:t>to</a:t>
          </a:r>
          <a:r>
            <a:rPr lang="tr-TR" sz="1100" dirty="0">
              <a:solidFill>
                <a:schemeClr val="bg1"/>
              </a:solidFill>
              <a:latin typeface="Abel" panose="020B0604020202020204" charset="0"/>
            </a:rPr>
            <a:t> </a:t>
          </a:r>
          <a:r>
            <a:rPr lang="tr-TR" sz="1100" dirty="0" err="1">
              <a:solidFill>
                <a:schemeClr val="bg1"/>
              </a:solidFill>
              <a:latin typeface="Abel" panose="020B0604020202020204" charset="0"/>
            </a:rPr>
            <a:t>travel</a:t>
          </a:r>
          <a:r>
            <a:rPr lang="tr-TR" sz="1100" dirty="0">
              <a:solidFill>
                <a:schemeClr val="bg1"/>
              </a:solidFill>
              <a:latin typeface="Abel" panose="020B0604020202020204" charset="0"/>
            </a:rPr>
            <a:t> </a:t>
          </a:r>
          <a:r>
            <a:rPr lang="tr-TR" sz="1100" dirty="0" err="1">
              <a:solidFill>
                <a:schemeClr val="bg1"/>
              </a:solidFill>
              <a:latin typeface="Abel" panose="020B0604020202020204" charset="0"/>
            </a:rPr>
            <a:t>Turkey</a:t>
          </a:r>
          <a:r>
            <a:rPr lang="tr-TR" sz="1100" dirty="0">
              <a:solidFill>
                <a:schemeClr val="bg1"/>
              </a:solidFill>
              <a:latin typeface="Abel" panose="020B0604020202020204" charset="0"/>
            </a:rPr>
            <a:t>)</a:t>
          </a:r>
          <a:r>
            <a:rPr lang="en-GB" sz="1100" dirty="0">
              <a:solidFill>
                <a:schemeClr val="bg1"/>
              </a:solidFill>
              <a:latin typeface="Abel" panose="020B0604020202020204" charset="0"/>
            </a:rPr>
            <a:t>. </a:t>
          </a:r>
          <a:endParaRPr lang="en-US" sz="1100" dirty="0">
            <a:solidFill>
              <a:schemeClr val="bg1"/>
            </a:solidFill>
            <a:latin typeface="Abel" panose="020B0604020202020204" charset="0"/>
          </a:endParaRPr>
        </a:p>
      </dgm:t>
    </dgm:pt>
    <dgm:pt modelId="{060786CA-77CF-4760-902C-381D83CFCDBF}" type="parTrans" cxnId="{DA453165-2642-4430-B016-137BB3D6F066}">
      <dgm:prSet/>
      <dgm:spPr/>
      <dgm:t>
        <a:bodyPr/>
        <a:lstStyle/>
        <a:p>
          <a:endParaRPr lang="en-US" sz="1100">
            <a:solidFill>
              <a:schemeClr val="bg1"/>
            </a:solidFill>
            <a:latin typeface="Abel" panose="020B0604020202020204" charset="0"/>
          </a:endParaRPr>
        </a:p>
      </dgm:t>
    </dgm:pt>
    <dgm:pt modelId="{858D1661-83F2-4270-9562-C70319B011C6}" type="sibTrans" cxnId="{DA453165-2642-4430-B016-137BB3D6F066}">
      <dgm:prSet/>
      <dgm:spPr/>
      <dgm:t>
        <a:bodyPr/>
        <a:lstStyle/>
        <a:p>
          <a:endParaRPr lang="en-US" sz="1100">
            <a:solidFill>
              <a:schemeClr val="bg1"/>
            </a:solidFill>
            <a:latin typeface="Abel" panose="020B0604020202020204" charset="0"/>
          </a:endParaRPr>
        </a:p>
      </dgm:t>
    </dgm:pt>
    <dgm:pt modelId="{8840BB0E-C5BE-4E36-9488-766619532DC7}">
      <dgm:prSet custT="1"/>
      <dgm:spPr/>
      <dgm:t>
        <a:bodyPr/>
        <a:lstStyle/>
        <a:p>
          <a:r>
            <a:rPr lang="en-GB" sz="1100" dirty="0">
              <a:solidFill>
                <a:schemeClr val="bg1"/>
              </a:solidFill>
              <a:latin typeface="Abel" panose="020B0604020202020204" charset="0"/>
            </a:rPr>
            <a:t>There is a need for visas for some countries’ citizens</a:t>
          </a:r>
          <a:r>
            <a:rPr lang="en-GB" sz="1100" dirty="0" smtClean="0">
              <a:solidFill>
                <a:schemeClr val="bg1"/>
              </a:solidFill>
              <a:latin typeface="Abel" panose="020B0604020202020204" charset="0"/>
            </a:rPr>
            <a:t>.</a:t>
          </a:r>
          <a:endParaRPr lang="en-US" sz="1100" dirty="0">
            <a:solidFill>
              <a:schemeClr val="bg1"/>
            </a:solidFill>
            <a:latin typeface="Abel" panose="020B0604020202020204" charset="0"/>
          </a:endParaRPr>
        </a:p>
      </dgm:t>
    </dgm:pt>
    <dgm:pt modelId="{6774615E-FDD5-4C48-869B-ABE0B7272DAB}" type="parTrans" cxnId="{766E03F6-AC2D-442A-9EA1-A359088BF426}">
      <dgm:prSet/>
      <dgm:spPr/>
      <dgm:t>
        <a:bodyPr/>
        <a:lstStyle/>
        <a:p>
          <a:endParaRPr lang="en-US" sz="1100">
            <a:solidFill>
              <a:schemeClr val="bg1"/>
            </a:solidFill>
            <a:latin typeface="Abel" panose="020B0604020202020204" charset="0"/>
          </a:endParaRPr>
        </a:p>
      </dgm:t>
    </dgm:pt>
    <dgm:pt modelId="{6A7B60CD-007C-4C47-85CF-D2D66910CAE1}" type="sibTrans" cxnId="{766E03F6-AC2D-442A-9EA1-A359088BF426}">
      <dgm:prSet/>
      <dgm:spPr/>
      <dgm:t>
        <a:bodyPr/>
        <a:lstStyle/>
        <a:p>
          <a:endParaRPr lang="en-US" sz="1100">
            <a:solidFill>
              <a:schemeClr val="bg1"/>
            </a:solidFill>
            <a:latin typeface="Abel" panose="020B0604020202020204" charset="0"/>
          </a:endParaRPr>
        </a:p>
      </dgm:t>
    </dgm:pt>
    <dgm:pt modelId="{0C2F29E1-229E-492A-8930-8F3AE60C1073}">
      <dgm:prSet custT="1"/>
      <dgm:spPr/>
      <dgm:t>
        <a:bodyPr/>
        <a:lstStyle/>
        <a:p>
          <a:r>
            <a:rPr lang="en-GB" sz="1100" dirty="0">
              <a:solidFill>
                <a:schemeClr val="bg1"/>
              </a:solidFill>
              <a:latin typeface="Abel" panose="020B0604020202020204" charset="0"/>
            </a:rPr>
            <a:t>However, the visa can be obtained </a:t>
          </a:r>
          <a:r>
            <a:rPr lang="en-GB" sz="1100" b="1" dirty="0">
              <a:solidFill>
                <a:schemeClr val="bg1"/>
              </a:solidFill>
              <a:latin typeface="Abel" panose="020B0604020202020204" charset="0"/>
            </a:rPr>
            <a:t>online </a:t>
          </a:r>
          <a:r>
            <a:rPr lang="tr-TR" sz="1100" b="1" dirty="0">
              <a:solidFill>
                <a:schemeClr val="bg1"/>
              </a:solidFill>
              <a:latin typeface="Abel" panose="020B0604020202020204" charset="0"/>
            </a:rPr>
            <a:t/>
          </a:r>
          <a:br>
            <a:rPr lang="tr-TR" sz="1100" b="1" dirty="0">
              <a:solidFill>
                <a:schemeClr val="bg1"/>
              </a:solidFill>
              <a:latin typeface="Abel" panose="020B0604020202020204" charset="0"/>
            </a:rPr>
          </a:br>
          <a:r>
            <a:rPr lang="en-GB" sz="1100" u="sng" dirty="0">
              <a:solidFill>
                <a:schemeClr val="bg1"/>
              </a:solidFill>
              <a:latin typeface="Abel" panose="020B0604020202020204" charset="0"/>
              <a:hlinkClick xmlns:r="http://schemas.openxmlformats.org/officeDocument/2006/relationships" r:id="rId1">
                <a:extLst>
                  <a:ext uri="{A12FA001-AC4F-418D-AE19-62706E023703}">
                    <ahyp:hlinkClr xmlns="" xmlns:ahyp="http://schemas.microsoft.com/office/drawing/2018/hyperlinkcolor" val="tx"/>
                  </a:ext>
                </a:extLst>
              </a:hlinkClick>
            </a:rPr>
            <a:t>https://www.evisa.gov.tr/en/</a:t>
          </a:r>
          <a:r>
            <a:rPr lang="en-GB" sz="1100" dirty="0">
              <a:solidFill>
                <a:schemeClr val="bg1"/>
              </a:solidFill>
              <a:latin typeface="Abel" panose="020B0604020202020204" charset="0"/>
            </a:rPr>
            <a:t> </a:t>
          </a:r>
          <a:endParaRPr lang="en-US" sz="1100" dirty="0">
            <a:solidFill>
              <a:schemeClr val="bg1"/>
            </a:solidFill>
            <a:latin typeface="Abel" panose="020B0604020202020204" charset="0"/>
          </a:endParaRPr>
        </a:p>
      </dgm:t>
    </dgm:pt>
    <dgm:pt modelId="{EC7793B0-BE45-4A55-B1C4-692678B24EC1}" type="parTrans" cxnId="{FC642931-F033-4B76-A375-E42FE6626D27}">
      <dgm:prSet/>
      <dgm:spPr/>
      <dgm:t>
        <a:bodyPr/>
        <a:lstStyle/>
        <a:p>
          <a:endParaRPr lang="en-US" sz="1100">
            <a:solidFill>
              <a:schemeClr val="bg1"/>
            </a:solidFill>
            <a:latin typeface="Abel" panose="020B0604020202020204" charset="0"/>
          </a:endParaRPr>
        </a:p>
      </dgm:t>
    </dgm:pt>
    <dgm:pt modelId="{9641F466-39E2-4CC5-BBFD-87176C7B93A0}" type="sibTrans" cxnId="{FC642931-F033-4B76-A375-E42FE6626D27}">
      <dgm:prSet/>
      <dgm:spPr/>
      <dgm:t>
        <a:bodyPr/>
        <a:lstStyle/>
        <a:p>
          <a:endParaRPr lang="en-US" sz="1100">
            <a:solidFill>
              <a:schemeClr val="bg1"/>
            </a:solidFill>
            <a:latin typeface="Abel" panose="020B0604020202020204" charset="0"/>
          </a:endParaRPr>
        </a:p>
      </dgm:t>
    </dgm:pt>
    <dgm:pt modelId="{0DC90A2B-9DD1-4868-AEEF-FF2568B8B5C7}">
      <dgm:prSet custT="1"/>
      <dgm:spPr/>
      <dgm:t>
        <a:bodyPr/>
        <a:lstStyle/>
        <a:p>
          <a:r>
            <a:rPr lang="en-GB" sz="1100" dirty="0">
              <a:solidFill>
                <a:schemeClr val="bg1"/>
              </a:solidFill>
              <a:latin typeface="Abel" panose="020B0604020202020204" charset="0"/>
            </a:rPr>
            <a:t>Budget for visa cost is </a:t>
          </a:r>
          <a:r>
            <a:rPr lang="tr-TR" sz="1100" dirty="0" smtClean="0">
              <a:solidFill>
                <a:schemeClr val="bg1"/>
              </a:solidFill>
              <a:latin typeface="Abel" panose="020B0604020202020204" charset="0"/>
            </a:rPr>
            <a:t>50</a:t>
          </a:r>
          <a:r>
            <a:rPr lang="en-GB" sz="1100" dirty="0" smtClean="0">
              <a:solidFill>
                <a:schemeClr val="bg1"/>
              </a:solidFill>
              <a:latin typeface="Abel" panose="020B0604020202020204" charset="0"/>
            </a:rPr>
            <a:t> </a:t>
          </a:r>
          <a:r>
            <a:rPr lang="tr-TR" sz="1100" dirty="0">
              <a:solidFill>
                <a:schemeClr val="bg1"/>
              </a:solidFill>
              <a:latin typeface="Abel" panose="020B0604020202020204" charset="0"/>
            </a:rPr>
            <a:t>EUR </a:t>
          </a:r>
          <a:r>
            <a:rPr lang="en-GB" sz="1100" dirty="0">
              <a:solidFill>
                <a:schemeClr val="bg1"/>
              </a:solidFill>
              <a:latin typeface="Abel" panose="020B0604020202020204" charset="0"/>
            </a:rPr>
            <a:t>per participant. </a:t>
          </a:r>
          <a:endParaRPr lang="tr-TR" sz="1100" dirty="0">
            <a:solidFill>
              <a:schemeClr val="bg1"/>
            </a:solidFill>
            <a:latin typeface="Abel" panose="020B0604020202020204" charset="0"/>
          </a:endParaRPr>
        </a:p>
        <a:p>
          <a:r>
            <a:rPr lang="tr-TR" sz="1100" b="1" dirty="0">
              <a:solidFill>
                <a:schemeClr val="bg1"/>
              </a:solidFill>
              <a:latin typeface="Abel" panose="020B0604020202020204" charset="0"/>
            </a:rPr>
            <a:t>Do not </a:t>
          </a:r>
          <a:r>
            <a:rPr lang="tr-TR" sz="1100" b="1" dirty="0" err="1">
              <a:solidFill>
                <a:schemeClr val="bg1"/>
              </a:solidFill>
              <a:latin typeface="Abel" panose="020B0604020202020204" charset="0"/>
            </a:rPr>
            <a:t>forget</a:t>
          </a:r>
          <a:r>
            <a:rPr lang="tr-TR" sz="1100" b="1" dirty="0">
              <a:solidFill>
                <a:schemeClr val="bg1"/>
              </a:solidFill>
              <a:latin typeface="Abel" panose="020B0604020202020204" charset="0"/>
            </a:rPr>
            <a:t> </a:t>
          </a:r>
          <a:r>
            <a:rPr lang="tr-TR" sz="1100" b="1" dirty="0" err="1">
              <a:solidFill>
                <a:schemeClr val="bg1"/>
              </a:solidFill>
              <a:latin typeface="Abel" panose="020B0604020202020204" charset="0"/>
            </a:rPr>
            <a:t>to</a:t>
          </a:r>
          <a:r>
            <a:rPr lang="tr-TR" sz="1100" b="1" dirty="0">
              <a:solidFill>
                <a:schemeClr val="bg1"/>
              </a:solidFill>
              <a:latin typeface="Abel" panose="020B0604020202020204" charset="0"/>
            </a:rPr>
            <a:t> </a:t>
          </a:r>
          <a:r>
            <a:rPr lang="tr-TR" sz="1100" b="1" dirty="0" err="1">
              <a:solidFill>
                <a:schemeClr val="bg1"/>
              </a:solidFill>
              <a:latin typeface="Abel" panose="020B0604020202020204" charset="0"/>
            </a:rPr>
            <a:t>download</a:t>
          </a:r>
          <a:r>
            <a:rPr lang="tr-TR" sz="1100" b="1" dirty="0">
              <a:solidFill>
                <a:schemeClr val="bg1"/>
              </a:solidFill>
              <a:latin typeface="Abel" panose="020B0604020202020204" charset="0"/>
            </a:rPr>
            <a:t> </a:t>
          </a:r>
          <a:r>
            <a:rPr lang="tr-TR" sz="1100" b="1" dirty="0" err="1">
              <a:solidFill>
                <a:schemeClr val="bg1"/>
              </a:solidFill>
              <a:latin typeface="Abel" panose="020B0604020202020204" charset="0"/>
            </a:rPr>
            <a:t>your</a:t>
          </a:r>
          <a:r>
            <a:rPr lang="tr-TR" sz="1100" b="1" dirty="0">
              <a:solidFill>
                <a:schemeClr val="bg1"/>
              </a:solidFill>
              <a:latin typeface="Abel" panose="020B0604020202020204" charset="0"/>
            </a:rPr>
            <a:t> </a:t>
          </a:r>
          <a:r>
            <a:rPr lang="tr-TR" sz="1100" b="1" dirty="0" err="1">
              <a:solidFill>
                <a:schemeClr val="bg1"/>
              </a:solidFill>
              <a:latin typeface="Abel" panose="020B0604020202020204" charset="0"/>
            </a:rPr>
            <a:t>visa</a:t>
          </a:r>
          <a:r>
            <a:rPr lang="tr-TR" sz="1100" b="1" dirty="0">
              <a:solidFill>
                <a:schemeClr val="bg1"/>
              </a:solidFill>
              <a:latin typeface="Abel" panose="020B0604020202020204" charset="0"/>
            </a:rPr>
            <a:t> </a:t>
          </a:r>
          <a:r>
            <a:rPr lang="tr-TR" sz="1100" b="1" dirty="0" err="1">
              <a:solidFill>
                <a:schemeClr val="bg1"/>
              </a:solidFill>
              <a:latin typeface="Abel" panose="020B0604020202020204" charset="0"/>
            </a:rPr>
            <a:t>and</a:t>
          </a:r>
          <a:r>
            <a:rPr lang="tr-TR" sz="1100" b="1" dirty="0">
              <a:solidFill>
                <a:schemeClr val="bg1"/>
              </a:solidFill>
              <a:latin typeface="Abel" panose="020B0604020202020204" charset="0"/>
            </a:rPr>
            <a:t> </a:t>
          </a:r>
          <a:r>
            <a:rPr lang="tr-TR" sz="1100" b="1" dirty="0" err="1">
              <a:solidFill>
                <a:schemeClr val="bg1"/>
              </a:solidFill>
              <a:latin typeface="Abel" panose="020B0604020202020204" charset="0"/>
            </a:rPr>
            <a:t>receipt</a:t>
          </a:r>
          <a:r>
            <a:rPr lang="tr-TR" sz="1100" b="1" dirty="0">
              <a:solidFill>
                <a:schemeClr val="bg1"/>
              </a:solidFill>
              <a:latin typeface="Abel" panose="020B0604020202020204" charset="0"/>
            </a:rPr>
            <a:t>.</a:t>
          </a:r>
          <a:endParaRPr lang="en-US" sz="1100" b="1" dirty="0">
            <a:solidFill>
              <a:schemeClr val="bg1"/>
            </a:solidFill>
            <a:latin typeface="Abel" panose="020B0604020202020204" charset="0"/>
          </a:endParaRPr>
        </a:p>
      </dgm:t>
    </dgm:pt>
    <dgm:pt modelId="{7FC81008-CF3C-4D77-B64C-E8AE22151E3C}" type="parTrans" cxnId="{4AD5B157-5BEC-4B55-9050-3440F68431EF}">
      <dgm:prSet/>
      <dgm:spPr/>
      <dgm:t>
        <a:bodyPr/>
        <a:lstStyle/>
        <a:p>
          <a:endParaRPr lang="en-US" sz="1100">
            <a:solidFill>
              <a:schemeClr val="bg1"/>
            </a:solidFill>
            <a:latin typeface="Abel" panose="020B0604020202020204" charset="0"/>
          </a:endParaRPr>
        </a:p>
      </dgm:t>
    </dgm:pt>
    <dgm:pt modelId="{5041384C-D542-4815-9FC7-81FA967C4C1D}" type="sibTrans" cxnId="{4AD5B157-5BEC-4B55-9050-3440F68431EF}">
      <dgm:prSet/>
      <dgm:spPr/>
      <dgm:t>
        <a:bodyPr/>
        <a:lstStyle/>
        <a:p>
          <a:endParaRPr lang="en-US" sz="1100">
            <a:solidFill>
              <a:schemeClr val="bg1"/>
            </a:solidFill>
            <a:latin typeface="Abel" panose="020B0604020202020204" charset="0"/>
          </a:endParaRPr>
        </a:p>
      </dgm:t>
    </dgm:pt>
    <dgm:pt modelId="{F4FEDF8A-8B3A-4297-80DA-2A5208CB0AFE}">
      <dgm:prSet custT="1"/>
      <dgm:spPr/>
      <dgm:t>
        <a:bodyPr/>
        <a:lstStyle/>
        <a:p>
          <a:r>
            <a:rPr lang="en-GB" sz="1100">
              <a:solidFill>
                <a:schemeClr val="bg1"/>
              </a:solidFill>
              <a:latin typeface="Abel" panose="020B0604020202020204" charset="0"/>
            </a:rPr>
            <a:t>But please check your country once again to be sure! </a:t>
          </a:r>
          <a:endParaRPr lang="en-US" sz="1100">
            <a:solidFill>
              <a:schemeClr val="bg1"/>
            </a:solidFill>
            <a:latin typeface="Abel" panose="020B0604020202020204" charset="0"/>
          </a:endParaRPr>
        </a:p>
      </dgm:t>
    </dgm:pt>
    <dgm:pt modelId="{11B04228-3CED-46C6-BB4F-546A123D163F}" type="parTrans" cxnId="{6BB73963-E01E-4FFA-B20F-A30E76047D73}">
      <dgm:prSet/>
      <dgm:spPr/>
      <dgm:t>
        <a:bodyPr/>
        <a:lstStyle/>
        <a:p>
          <a:endParaRPr lang="en-US" sz="1100">
            <a:solidFill>
              <a:schemeClr val="bg1"/>
            </a:solidFill>
            <a:latin typeface="Abel" panose="020B0604020202020204" charset="0"/>
          </a:endParaRPr>
        </a:p>
      </dgm:t>
    </dgm:pt>
    <dgm:pt modelId="{9BE64901-D176-436C-BAC0-6455471E77D1}" type="sibTrans" cxnId="{6BB73963-E01E-4FFA-B20F-A30E76047D73}">
      <dgm:prSet/>
      <dgm:spPr/>
      <dgm:t>
        <a:bodyPr/>
        <a:lstStyle/>
        <a:p>
          <a:endParaRPr lang="en-US" sz="1100">
            <a:solidFill>
              <a:schemeClr val="bg1"/>
            </a:solidFill>
            <a:latin typeface="Abel" panose="020B0604020202020204" charset="0"/>
          </a:endParaRPr>
        </a:p>
      </dgm:t>
    </dgm:pt>
    <dgm:pt modelId="{58DD3F65-6FBF-4B32-A282-DC0DB9042068}">
      <dgm:prSet custT="1"/>
      <dgm:spPr/>
      <dgm:t>
        <a:bodyPr/>
        <a:lstStyle/>
        <a:p>
          <a:r>
            <a:rPr lang="en-GB" sz="1100" dirty="0">
              <a:solidFill>
                <a:schemeClr val="bg1"/>
              </a:solidFill>
              <a:latin typeface="Abel" panose="020B0604020202020204" charset="0"/>
            </a:rPr>
            <a:t>For more information: </a:t>
          </a:r>
          <a:r>
            <a:rPr lang="en-GB" sz="1100" u="sng" dirty="0">
              <a:solidFill>
                <a:schemeClr val="tx1"/>
              </a:solidFill>
              <a:latin typeface="Abel" panose="020B0604020202020204" charset="0"/>
              <a:hlinkClick xmlns:r="http://schemas.openxmlformats.org/officeDocument/2006/relationships" r:id="rId2">
                <a:extLst>
                  <a:ext uri="{A12FA001-AC4F-418D-AE19-62706E023703}">
                    <ahyp:hlinkClr xmlns="" xmlns:ahyp="http://schemas.microsoft.com/office/drawing/2018/hyperlinkcolor" val="tx"/>
                  </a:ext>
                </a:extLst>
              </a:hlinkClick>
            </a:rPr>
            <a:t>http://www.mfa.gov.tr/visa-information-for-foreigners.en.mfa</a:t>
          </a:r>
          <a:r>
            <a:rPr lang="en-GB" sz="1100" dirty="0">
              <a:solidFill>
                <a:schemeClr val="tx1"/>
              </a:solidFill>
              <a:latin typeface="Abel" panose="020B0604020202020204" charset="0"/>
            </a:rPr>
            <a:t> </a:t>
          </a:r>
          <a:endParaRPr lang="en-US" sz="1100" dirty="0">
            <a:solidFill>
              <a:schemeClr val="tx1"/>
            </a:solidFill>
            <a:latin typeface="Abel" panose="020B0604020202020204" charset="0"/>
          </a:endParaRPr>
        </a:p>
      </dgm:t>
    </dgm:pt>
    <dgm:pt modelId="{284C6FC4-7755-4A28-B1AF-B78FA552B582}" type="parTrans" cxnId="{E2667AB8-962E-4139-BA4C-F0B3175053B4}">
      <dgm:prSet/>
      <dgm:spPr/>
      <dgm:t>
        <a:bodyPr/>
        <a:lstStyle/>
        <a:p>
          <a:endParaRPr lang="en-US" sz="1100">
            <a:solidFill>
              <a:schemeClr val="bg1"/>
            </a:solidFill>
            <a:latin typeface="Abel" panose="020B0604020202020204" charset="0"/>
          </a:endParaRPr>
        </a:p>
      </dgm:t>
    </dgm:pt>
    <dgm:pt modelId="{4AA2154C-B29B-4434-8899-4DF6EAE835A9}" type="sibTrans" cxnId="{E2667AB8-962E-4139-BA4C-F0B3175053B4}">
      <dgm:prSet/>
      <dgm:spPr/>
      <dgm:t>
        <a:bodyPr/>
        <a:lstStyle/>
        <a:p>
          <a:endParaRPr lang="en-US" sz="1100">
            <a:solidFill>
              <a:schemeClr val="bg1"/>
            </a:solidFill>
            <a:latin typeface="Abel" panose="020B0604020202020204" charset="0"/>
          </a:endParaRPr>
        </a:p>
      </dgm:t>
    </dgm:pt>
    <dgm:pt modelId="{CD0CBDD4-34BF-4F61-A8F8-E81BE8C18D36}" type="pres">
      <dgm:prSet presAssocID="{DA70F2E4-9AD7-43B3-ADF9-F29974833FB9}" presName="root" presStyleCnt="0">
        <dgm:presLayoutVars>
          <dgm:dir/>
          <dgm:resizeHandles val="exact"/>
        </dgm:presLayoutVars>
      </dgm:prSet>
      <dgm:spPr/>
      <dgm:t>
        <a:bodyPr/>
        <a:lstStyle/>
        <a:p>
          <a:endParaRPr lang="tr-TR"/>
        </a:p>
      </dgm:t>
    </dgm:pt>
    <dgm:pt modelId="{5DBBB56A-7602-49F3-9BD9-081B284F7010}" type="pres">
      <dgm:prSet presAssocID="{31D50E45-34B0-43B1-BC0F-6343667566B2}" presName="compNode" presStyleCnt="0"/>
      <dgm:spPr/>
    </dgm:pt>
    <dgm:pt modelId="{14D3AA28-41AA-48D2-B4CB-BA51D58E370C}" type="pres">
      <dgm:prSet presAssocID="{31D50E45-34B0-43B1-BC0F-6343667566B2}" presName="bgRect" presStyleLbl="bgShp" presStyleIdx="0" presStyleCnt="6"/>
      <dgm:spPr/>
    </dgm:pt>
    <dgm:pt modelId="{6031DD24-1060-434B-82D8-1D9EE8AC72D5}" type="pres">
      <dgm:prSet presAssocID="{31D50E45-34B0-43B1-BC0F-6343667566B2}" presName="iconRect" presStyleLbl="node1" presStyleIdx="0"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itcase"/>
        </a:ext>
      </dgm:extLst>
    </dgm:pt>
    <dgm:pt modelId="{DA3C2B5B-F66F-4F95-B769-1037BD981A20}" type="pres">
      <dgm:prSet presAssocID="{31D50E45-34B0-43B1-BC0F-6343667566B2}" presName="spaceRect" presStyleCnt="0"/>
      <dgm:spPr/>
    </dgm:pt>
    <dgm:pt modelId="{A5F90F4D-12B5-4D3A-841D-EB09A53F303A}" type="pres">
      <dgm:prSet presAssocID="{31D50E45-34B0-43B1-BC0F-6343667566B2}" presName="parTx" presStyleLbl="revTx" presStyleIdx="0" presStyleCnt="6">
        <dgm:presLayoutVars>
          <dgm:chMax val="0"/>
          <dgm:chPref val="0"/>
        </dgm:presLayoutVars>
      </dgm:prSet>
      <dgm:spPr/>
      <dgm:t>
        <a:bodyPr/>
        <a:lstStyle/>
        <a:p>
          <a:endParaRPr lang="tr-TR"/>
        </a:p>
      </dgm:t>
    </dgm:pt>
    <dgm:pt modelId="{D5A977D9-79EA-46A7-9C45-429C4F96B680}" type="pres">
      <dgm:prSet presAssocID="{858D1661-83F2-4270-9562-C70319B011C6}" presName="sibTrans" presStyleCnt="0"/>
      <dgm:spPr/>
    </dgm:pt>
    <dgm:pt modelId="{A1C0DC2D-CD2A-4776-9878-E37B56151831}" type="pres">
      <dgm:prSet presAssocID="{8840BB0E-C5BE-4E36-9488-766619532DC7}" presName="compNode" presStyleCnt="0"/>
      <dgm:spPr/>
    </dgm:pt>
    <dgm:pt modelId="{3C7B2246-F5B0-4F45-881C-D20C957DDB27}" type="pres">
      <dgm:prSet presAssocID="{8840BB0E-C5BE-4E36-9488-766619532DC7}" presName="bgRect" presStyleLbl="bgShp" presStyleIdx="1" presStyleCnt="6"/>
      <dgm:spPr/>
    </dgm:pt>
    <dgm:pt modelId="{37C96C60-61AD-4B6E-8137-017FAAE71EEA}" type="pres">
      <dgm:prSet presAssocID="{8840BB0E-C5BE-4E36-9488-766619532DC7}"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rth America"/>
        </a:ext>
      </dgm:extLst>
    </dgm:pt>
    <dgm:pt modelId="{46F13552-1087-4661-935D-A3765C332B37}" type="pres">
      <dgm:prSet presAssocID="{8840BB0E-C5BE-4E36-9488-766619532DC7}" presName="spaceRect" presStyleCnt="0"/>
      <dgm:spPr/>
    </dgm:pt>
    <dgm:pt modelId="{08D284FC-1DCB-4E44-8FF6-E30AA71C03CB}" type="pres">
      <dgm:prSet presAssocID="{8840BB0E-C5BE-4E36-9488-766619532DC7}" presName="parTx" presStyleLbl="revTx" presStyleIdx="1" presStyleCnt="6">
        <dgm:presLayoutVars>
          <dgm:chMax val="0"/>
          <dgm:chPref val="0"/>
        </dgm:presLayoutVars>
      </dgm:prSet>
      <dgm:spPr/>
      <dgm:t>
        <a:bodyPr/>
        <a:lstStyle/>
        <a:p>
          <a:endParaRPr lang="tr-TR"/>
        </a:p>
      </dgm:t>
    </dgm:pt>
    <dgm:pt modelId="{CDB5F1DA-4922-4BB1-B802-2F186F288C9A}" type="pres">
      <dgm:prSet presAssocID="{6A7B60CD-007C-4C47-85CF-D2D66910CAE1}" presName="sibTrans" presStyleCnt="0"/>
      <dgm:spPr/>
    </dgm:pt>
    <dgm:pt modelId="{28CF125F-9C35-42DC-9BDE-625B8FA779E9}" type="pres">
      <dgm:prSet presAssocID="{0C2F29E1-229E-492A-8930-8F3AE60C1073}" presName="compNode" presStyleCnt="0"/>
      <dgm:spPr/>
    </dgm:pt>
    <dgm:pt modelId="{66F8AAEC-39B4-4134-8509-B8926F09DD51}" type="pres">
      <dgm:prSet presAssocID="{0C2F29E1-229E-492A-8930-8F3AE60C1073}" presName="bgRect" presStyleLbl="bgShp" presStyleIdx="2" presStyleCnt="6"/>
      <dgm:spPr>
        <a:solidFill>
          <a:schemeClr val="tx1"/>
        </a:solidFill>
      </dgm:spPr>
      <dgm:t>
        <a:bodyPr/>
        <a:lstStyle/>
        <a:p>
          <a:endParaRPr lang="tr-TR"/>
        </a:p>
      </dgm:t>
    </dgm:pt>
    <dgm:pt modelId="{C3367E24-B560-48BA-BE9E-F2EE307D05C1}" type="pres">
      <dgm:prSet presAssocID="{0C2F29E1-229E-492A-8930-8F3AE60C1073}" presName="iconRect" presStyleLbl="node1" presStyleIdx="2"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lot"/>
        </a:ext>
      </dgm:extLst>
    </dgm:pt>
    <dgm:pt modelId="{E5B77938-934A-45AD-A7DD-03E1AB64E88E}" type="pres">
      <dgm:prSet presAssocID="{0C2F29E1-229E-492A-8930-8F3AE60C1073}" presName="spaceRect" presStyleCnt="0"/>
      <dgm:spPr/>
    </dgm:pt>
    <dgm:pt modelId="{0EE5FC94-2290-418C-BD5C-3D69760B2370}" type="pres">
      <dgm:prSet presAssocID="{0C2F29E1-229E-492A-8930-8F3AE60C1073}" presName="parTx" presStyleLbl="revTx" presStyleIdx="2" presStyleCnt="6">
        <dgm:presLayoutVars>
          <dgm:chMax val="0"/>
          <dgm:chPref val="0"/>
        </dgm:presLayoutVars>
      </dgm:prSet>
      <dgm:spPr/>
      <dgm:t>
        <a:bodyPr/>
        <a:lstStyle/>
        <a:p>
          <a:endParaRPr lang="tr-TR"/>
        </a:p>
      </dgm:t>
    </dgm:pt>
    <dgm:pt modelId="{A4A0F4DD-3DC3-4531-8528-A22D9E7283E5}" type="pres">
      <dgm:prSet presAssocID="{9641F466-39E2-4CC5-BBFD-87176C7B93A0}" presName="sibTrans" presStyleCnt="0"/>
      <dgm:spPr/>
    </dgm:pt>
    <dgm:pt modelId="{60CD19EE-1A55-4B02-A9A4-65555FAE3D37}" type="pres">
      <dgm:prSet presAssocID="{0DC90A2B-9DD1-4868-AEEF-FF2568B8B5C7}" presName="compNode" presStyleCnt="0"/>
      <dgm:spPr/>
    </dgm:pt>
    <dgm:pt modelId="{5CB0D525-AFAD-4AE2-BD3E-4BF4A788A03E}" type="pres">
      <dgm:prSet presAssocID="{0DC90A2B-9DD1-4868-AEEF-FF2568B8B5C7}" presName="bgRect" presStyleLbl="bgShp" presStyleIdx="3" presStyleCnt="6"/>
      <dgm:spPr/>
    </dgm:pt>
    <dgm:pt modelId="{01C164D5-3D27-4CE3-9648-8271F2D91CF7}" type="pres">
      <dgm:prSet presAssocID="{0DC90A2B-9DD1-4868-AEEF-FF2568B8B5C7}" presName="iconRect" presStyleLbl="node1" presStyleIdx="3"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itcoin"/>
        </a:ext>
      </dgm:extLst>
    </dgm:pt>
    <dgm:pt modelId="{AEC14802-5CC3-4F15-9E0B-13BA792EE677}" type="pres">
      <dgm:prSet presAssocID="{0DC90A2B-9DD1-4868-AEEF-FF2568B8B5C7}" presName="spaceRect" presStyleCnt="0"/>
      <dgm:spPr/>
    </dgm:pt>
    <dgm:pt modelId="{76F5EE0C-D092-4A7F-ADE1-39150DA40A73}" type="pres">
      <dgm:prSet presAssocID="{0DC90A2B-9DD1-4868-AEEF-FF2568B8B5C7}" presName="parTx" presStyleLbl="revTx" presStyleIdx="3" presStyleCnt="6">
        <dgm:presLayoutVars>
          <dgm:chMax val="0"/>
          <dgm:chPref val="0"/>
        </dgm:presLayoutVars>
      </dgm:prSet>
      <dgm:spPr/>
      <dgm:t>
        <a:bodyPr/>
        <a:lstStyle/>
        <a:p>
          <a:endParaRPr lang="tr-TR"/>
        </a:p>
      </dgm:t>
    </dgm:pt>
    <dgm:pt modelId="{39CE9744-7A12-4356-A494-DC64E91F0BEB}" type="pres">
      <dgm:prSet presAssocID="{5041384C-D542-4815-9FC7-81FA967C4C1D}" presName="sibTrans" presStyleCnt="0"/>
      <dgm:spPr/>
    </dgm:pt>
    <dgm:pt modelId="{407891F4-1CAA-4A3E-AD68-05D2FF3D6D0A}" type="pres">
      <dgm:prSet presAssocID="{F4FEDF8A-8B3A-4297-80DA-2A5208CB0AFE}" presName="compNode" presStyleCnt="0"/>
      <dgm:spPr/>
    </dgm:pt>
    <dgm:pt modelId="{F076BB79-F587-4ACA-B847-91201B9E47E4}" type="pres">
      <dgm:prSet presAssocID="{F4FEDF8A-8B3A-4297-80DA-2A5208CB0AFE}" presName="bgRect" presStyleLbl="bgShp" presStyleIdx="4" presStyleCnt="6"/>
      <dgm:spPr/>
    </dgm:pt>
    <dgm:pt modelId="{98F35AAC-B692-4199-BC74-D207498CDC0E}" type="pres">
      <dgm:prSet presAssocID="{F4FEDF8A-8B3A-4297-80DA-2A5208CB0AFE}" presName="iconRect" presStyleLbl="node1" presStyleIdx="4"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FA346A46-C774-44EA-963E-6981BB657A23}" type="pres">
      <dgm:prSet presAssocID="{F4FEDF8A-8B3A-4297-80DA-2A5208CB0AFE}" presName="spaceRect" presStyleCnt="0"/>
      <dgm:spPr/>
    </dgm:pt>
    <dgm:pt modelId="{06850BC4-FAC2-4AAA-8106-52C7992720F1}" type="pres">
      <dgm:prSet presAssocID="{F4FEDF8A-8B3A-4297-80DA-2A5208CB0AFE}" presName="parTx" presStyleLbl="revTx" presStyleIdx="4" presStyleCnt="6">
        <dgm:presLayoutVars>
          <dgm:chMax val="0"/>
          <dgm:chPref val="0"/>
        </dgm:presLayoutVars>
      </dgm:prSet>
      <dgm:spPr/>
      <dgm:t>
        <a:bodyPr/>
        <a:lstStyle/>
        <a:p>
          <a:endParaRPr lang="tr-TR"/>
        </a:p>
      </dgm:t>
    </dgm:pt>
    <dgm:pt modelId="{95B15725-8C1B-4D9B-9013-E7AAD8C76506}" type="pres">
      <dgm:prSet presAssocID="{9BE64901-D176-436C-BAC0-6455471E77D1}" presName="sibTrans" presStyleCnt="0"/>
      <dgm:spPr/>
    </dgm:pt>
    <dgm:pt modelId="{86FE9ED1-43BF-4BB8-A14E-49579B28169D}" type="pres">
      <dgm:prSet presAssocID="{58DD3F65-6FBF-4B32-A282-DC0DB9042068}" presName="compNode" presStyleCnt="0"/>
      <dgm:spPr/>
    </dgm:pt>
    <dgm:pt modelId="{E3095824-9396-4634-8E0B-EF01D603A1F4}" type="pres">
      <dgm:prSet presAssocID="{58DD3F65-6FBF-4B32-A282-DC0DB9042068}" presName="bgRect" presStyleLbl="bgShp" presStyleIdx="5" presStyleCnt="6"/>
      <dgm:spPr>
        <a:solidFill>
          <a:schemeClr val="tx1"/>
        </a:solidFill>
      </dgm:spPr>
      <dgm:t>
        <a:bodyPr/>
        <a:lstStyle/>
        <a:p>
          <a:endParaRPr lang="tr-TR"/>
        </a:p>
      </dgm:t>
    </dgm:pt>
    <dgm:pt modelId="{2717EC97-B654-462B-AAF4-81E238AFAA53}" type="pres">
      <dgm:prSet presAssocID="{58DD3F65-6FBF-4B32-A282-DC0DB9042068}" presName="iconRect" presStyleLbl="node1" presStyleIdx="5"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rker"/>
        </a:ext>
      </dgm:extLst>
    </dgm:pt>
    <dgm:pt modelId="{614938A8-BC34-411C-A914-1A5D835D67D2}" type="pres">
      <dgm:prSet presAssocID="{58DD3F65-6FBF-4B32-A282-DC0DB9042068}" presName="spaceRect" presStyleCnt="0"/>
      <dgm:spPr/>
    </dgm:pt>
    <dgm:pt modelId="{FFBDEEB7-6719-48FF-AE3B-A6C0741B3472}" type="pres">
      <dgm:prSet presAssocID="{58DD3F65-6FBF-4B32-A282-DC0DB9042068}" presName="parTx" presStyleLbl="revTx" presStyleIdx="5" presStyleCnt="6">
        <dgm:presLayoutVars>
          <dgm:chMax val="0"/>
          <dgm:chPref val="0"/>
        </dgm:presLayoutVars>
      </dgm:prSet>
      <dgm:spPr>
        <a:prstGeom prst="rect">
          <a:avLst/>
        </a:prstGeom>
      </dgm:spPr>
      <dgm:t>
        <a:bodyPr/>
        <a:lstStyle/>
        <a:p>
          <a:endParaRPr lang="tr-TR"/>
        </a:p>
      </dgm:t>
    </dgm:pt>
  </dgm:ptLst>
  <dgm:cxnLst>
    <dgm:cxn modelId="{BC51ED4A-7C7C-4C3C-A71A-E9EFA3AD1BA1}" type="presOf" srcId="{F4FEDF8A-8B3A-4297-80DA-2A5208CB0AFE}" destId="{06850BC4-FAC2-4AAA-8106-52C7992720F1}" srcOrd="0" destOrd="0" presId="urn:microsoft.com/office/officeart/2018/2/layout/IconVerticalSolidList"/>
    <dgm:cxn modelId="{E2667AB8-962E-4139-BA4C-F0B3175053B4}" srcId="{DA70F2E4-9AD7-43B3-ADF9-F29974833FB9}" destId="{58DD3F65-6FBF-4B32-A282-DC0DB9042068}" srcOrd="5" destOrd="0" parTransId="{284C6FC4-7755-4A28-B1AF-B78FA552B582}" sibTransId="{4AA2154C-B29B-4434-8899-4DF6EAE835A9}"/>
    <dgm:cxn modelId="{6BB73963-E01E-4FFA-B20F-A30E76047D73}" srcId="{DA70F2E4-9AD7-43B3-ADF9-F29974833FB9}" destId="{F4FEDF8A-8B3A-4297-80DA-2A5208CB0AFE}" srcOrd="4" destOrd="0" parTransId="{11B04228-3CED-46C6-BB4F-546A123D163F}" sibTransId="{9BE64901-D176-436C-BAC0-6455471E77D1}"/>
    <dgm:cxn modelId="{A2B2C247-4737-4147-A4C7-6B1893D24424}" type="presOf" srcId="{31D50E45-34B0-43B1-BC0F-6343667566B2}" destId="{A5F90F4D-12B5-4D3A-841D-EB09A53F303A}" srcOrd="0" destOrd="0" presId="urn:microsoft.com/office/officeart/2018/2/layout/IconVerticalSolidList"/>
    <dgm:cxn modelId="{766E03F6-AC2D-442A-9EA1-A359088BF426}" srcId="{DA70F2E4-9AD7-43B3-ADF9-F29974833FB9}" destId="{8840BB0E-C5BE-4E36-9488-766619532DC7}" srcOrd="1" destOrd="0" parTransId="{6774615E-FDD5-4C48-869B-ABE0B7272DAB}" sibTransId="{6A7B60CD-007C-4C47-85CF-D2D66910CAE1}"/>
    <dgm:cxn modelId="{85E51259-A040-49F3-9304-124D73F6D1C7}" type="presOf" srcId="{0DC90A2B-9DD1-4868-AEEF-FF2568B8B5C7}" destId="{76F5EE0C-D092-4A7F-ADE1-39150DA40A73}" srcOrd="0" destOrd="0" presId="urn:microsoft.com/office/officeart/2018/2/layout/IconVerticalSolidList"/>
    <dgm:cxn modelId="{4AD5B157-5BEC-4B55-9050-3440F68431EF}" srcId="{DA70F2E4-9AD7-43B3-ADF9-F29974833FB9}" destId="{0DC90A2B-9DD1-4868-AEEF-FF2568B8B5C7}" srcOrd="3" destOrd="0" parTransId="{7FC81008-CF3C-4D77-B64C-E8AE22151E3C}" sibTransId="{5041384C-D542-4815-9FC7-81FA967C4C1D}"/>
    <dgm:cxn modelId="{1E5D33F6-CCBF-456F-9050-04883B16A7FE}" type="presOf" srcId="{DA70F2E4-9AD7-43B3-ADF9-F29974833FB9}" destId="{CD0CBDD4-34BF-4F61-A8F8-E81BE8C18D36}" srcOrd="0" destOrd="0" presId="urn:microsoft.com/office/officeart/2018/2/layout/IconVerticalSolidList"/>
    <dgm:cxn modelId="{BBE3CC7C-48A3-45FD-821C-00EC95C4A6DD}" type="presOf" srcId="{58DD3F65-6FBF-4B32-A282-DC0DB9042068}" destId="{FFBDEEB7-6719-48FF-AE3B-A6C0741B3472}" srcOrd="0" destOrd="0" presId="urn:microsoft.com/office/officeart/2018/2/layout/IconVerticalSolidList"/>
    <dgm:cxn modelId="{DA453165-2642-4430-B016-137BB3D6F066}" srcId="{DA70F2E4-9AD7-43B3-ADF9-F29974833FB9}" destId="{31D50E45-34B0-43B1-BC0F-6343667566B2}" srcOrd="0" destOrd="0" parTransId="{060786CA-77CF-4760-902C-381D83CFCDBF}" sibTransId="{858D1661-83F2-4270-9562-C70319B011C6}"/>
    <dgm:cxn modelId="{FC642931-F033-4B76-A375-E42FE6626D27}" srcId="{DA70F2E4-9AD7-43B3-ADF9-F29974833FB9}" destId="{0C2F29E1-229E-492A-8930-8F3AE60C1073}" srcOrd="2" destOrd="0" parTransId="{EC7793B0-BE45-4A55-B1C4-692678B24EC1}" sibTransId="{9641F466-39E2-4CC5-BBFD-87176C7B93A0}"/>
    <dgm:cxn modelId="{0832ACF9-8494-46E8-B24B-868A38417C10}" type="presOf" srcId="{0C2F29E1-229E-492A-8930-8F3AE60C1073}" destId="{0EE5FC94-2290-418C-BD5C-3D69760B2370}" srcOrd="0" destOrd="0" presId="urn:microsoft.com/office/officeart/2018/2/layout/IconVerticalSolidList"/>
    <dgm:cxn modelId="{ACBE1C3D-361D-4C9A-9547-BE659C7831B9}" type="presOf" srcId="{8840BB0E-C5BE-4E36-9488-766619532DC7}" destId="{08D284FC-1DCB-4E44-8FF6-E30AA71C03CB}" srcOrd="0" destOrd="0" presId="urn:microsoft.com/office/officeart/2018/2/layout/IconVerticalSolidList"/>
    <dgm:cxn modelId="{4860E6C5-0F29-4992-9AAC-4F6FE9F8D9C2}" type="presParOf" srcId="{CD0CBDD4-34BF-4F61-A8F8-E81BE8C18D36}" destId="{5DBBB56A-7602-49F3-9BD9-081B284F7010}" srcOrd="0" destOrd="0" presId="urn:microsoft.com/office/officeart/2018/2/layout/IconVerticalSolidList"/>
    <dgm:cxn modelId="{163BC425-1D47-4DF3-9DCE-A749AE0C5CB7}" type="presParOf" srcId="{5DBBB56A-7602-49F3-9BD9-081B284F7010}" destId="{14D3AA28-41AA-48D2-B4CB-BA51D58E370C}" srcOrd="0" destOrd="0" presId="urn:microsoft.com/office/officeart/2018/2/layout/IconVerticalSolidList"/>
    <dgm:cxn modelId="{F5393B76-926C-4C9B-B8AC-65D56412DFD7}" type="presParOf" srcId="{5DBBB56A-7602-49F3-9BD9-081B284F7010}" destId="{6031DD24-1060-434B-82D8-1D9EE8AC72D5}" srcOrd="1" destOrd="0" presId="urn:microsoft.com/office/officeart/2018/2/layout/IconVerticalSolidList"/>
    <dgm:cxn modelId="{7D219A5C-55E9-4867-8370-EFC221E8FAF6}" type="presParOf" srcId="{5DBBB56A-7602-49F3-9BD9-081B284F7010}" destId="{DA3C2B5B-F66F-4F95-B769-1037BD981A20}" srcOrd="2" destOrd="0" presId="urn:microsoft.com/office/officeart/2018/2/layout/IconVerticalSolidList"/>
    <dgm:cxn modelId="{137222EB-7A88-4901-9F94-72C759EBCBE9}" type="presParOf" srcId="{5DBBB56A-7602-49F3-9BD9-081B284F7010}" destId="{A5F90F4D-12B5-4D3A-841D-EB09A53F303A}" srcOrd="3" destOrd="0" presId="urn:microsoft.com/office/officeart/2018/2/layout/IconVerticalSolidList"/>
    <dgm:cxn modelId="{BC90EDE1-4BF2-4C62-BE07-B6E377EED16A}" type="presParOf" srcId="{CD0CBDD4-34BF-4F61-A8F8-E81BE8C18D36}" destId="{D5A977D9-79EA-46A7-9C45-429C4F96B680}" srcOrd="1" destOrd="0" presId="urn:microsoft.com/office/officeart/2018/2/layout/IconVerticalSolidList"/>
    <dgm:cxn modelId="{D9D2F591-ACF2-44D1-A865-6305B660D092}" type="presParOf" srcId="{CD0CBDD4-34BF-4F61-A8F8-E81BE8C18D36}" destId="{A1C0DC2D-CD2A-4776-9878-E37B56151831}" srcOrd="2" destOrd="0" presId="urn:microsoft.com/office/officeart/2018/2/layout/IconVerticalSolidList"/>
    <dgm:cxn modelId="{7388316A-51D0-48AD-B0F1-1C8025A59198}" type="presParOf" srcId="{A1C0DC2D-CD2A-4776-9878-E37B56151831}" destId="{3C7B2246-F5B0-4F45-881C-D20C957DDB27}" srcOrd="0" destOrd="0" presId="urn:microsoft.com/office/officeart/2018/2/layout/IconVerticalSolidList"/>
    <dgm:cxn modelId="{81A7CE26-E748-44AD-877B-F17293659717}" type="presParOf" srcId="{A1C0DC2D-CD2A-4776-9878-E37B56151831}" destId="{37C96C60-61AD-4B6E-8137-017FAAE71EEA}" srcOrd="1" destOrd="0" presId="urn:microsoft.com/office/officeart/2018/2/layout/IconVerticalSolidList"/>
    <dgm:cxn modelId="{B24CE704-0B36-4881-9CB4-2F4C6029ACC6}" type="presParOf" srcId="{A1C0DC2D-CD2A-4776-9878-E37B56151831}" destId="{46F13552-1087-4661-935D-A3765C332B37}" srcOrd="2" destOrd="0" presId="urn:microsoft.com/office/officeart/2018/2/layout/IconVerticalSolidList"/>
    <dgm:cxn modelId="{3C16C075-42B1-4C24-A7A7-8A88D9677678}" type="presParOf" srcId="{A1C0DC2D-CD2A-4776-9878-E37B56151831}" destId="{08D284FC-1DCB-4E44-8FF6-E30AA71C03CB}" srcOrd="3" destOrd="0" presId="urn:microsoft.com/office/officeart/2018/2/layout/IconVerticalSolidList"/>
    <dgm:cxn modelId="{79C9E516-3B7F-45EB-85D2-355B5CDF125C}" type="presParOf" srcId="{CD0CBDD4-34BF-4F61-A8F8-E81BE8C18D36}" destId="{CDB5F1DA-4922-4BB1-B802-2F186F288C9A}" srcOrd="3" destOrd="0" presId="urn:microsoft.com/office/officeart/2018/2/layout/IconVerticalSolidList"/>
    <dgm:cxn modelId="{C457A262-899B-4178-81B2-3BC4E6B0E77A}" type="presParOf" srcId="{CD0CBDD4-34BF-4F61-A8F8-E81BE8C18D36}" destId="{28CF125F-9C35-42DC-9BDE-625B8FA779E9}" srcOrd="4" destOrd="0" presId="urn:microsoft.com/office/officeart/2018/2/layout/IconVerticalSolidList"/>
    <dgm:cxn modelId="{B0736484-761A-400D-9ECA-71883F522776}" type="presParOf" srcId="{28CF125F-9C35-42DC-9BDE-625B8FA779E9}" destId="{66F8AAEC-39B4-4134-8509-B8926F09DD51}" srcOrd="0" destOrd="0" presId="urn:microsoft.com/office/officeart/2018/2/layout/IconVerticalSolidList"/>
    <dgm:cxn modelId="{E9280662-D4C1-4498-B21D-086BAE7F9F3B}" type="presParOf" srcId="{28CF125F-9C35-42DC-9BDE-625B8FA779E9}" destId="{C3367E24-B560-48BA-BE9E-F2EE307D05C1}" srcOrd="1" destOrd="0" presId="urn:microsoft.com/office/officeart/2018/2/layout/IconVerticalSolidList"/>
    <dgm:cxn modelId="{9EA0210C-BC6E-4849-97E4-F7A5C7291BF0}" type="presParOf" srcId="{28CF125F-9C35-42DC-9BDE-625B8FA779E9}" destId="{E5B77938-934A-45AD-A7DD-03E1AB64E88E}" srcOrd="2" destOrd="0" presId="urn:microsoft.com/office/officeart/2018/2/layout/IconVerticalSolidList"/>
    <dgm:cxn modelId="{27D4F163-ACC8-40D6-963C-D5B294EFC48C}" type="presParOf" srcId="{28CF125F-9C35-42DC-9BDE-625B8FA779E9}" destId="{0EE5FC94-2290-418C-BD5C-3D69760B2370}" srcOrd="3" destOrd="0" presId="urn:microsoft.com/office/officeart/2018/2/layout/IconVerticalSolidList"/>
    <dgm:cxn modelId="{C6282D0F-7DB9-4648-91D0-A831850B416E}" type="presParOf" srcId="{CD0CBDD4-34BF-4F61-A8F8-E81BE8C18D36}" destId="{A4A0F4DD-3DC3-4531-8528-A22D9E7283E5}" srcOrd="5" destOrd="0" presId="urn:microsoft.com/office/officeart/2018/2/layout/IconVerticalSolidList"/>
    <dgm:cxn modelId="{FE083446-DD7C-4031-8D07-F181F40F1757}" type="presParOf" srcId="{CD0CBDD4-34BF-4F61-A8F8-E81BE8C18D36}" destId="{60CD19EE-1A55-4B02-A9A4-65555FAE3D37}" srcOrd="6" destOrd="0" presId="urn:microsoft.com/office/officeart/2018/2/layout/IconVerticalSolidList"/>
    <dgm:cxn modelId="{95CC6FF2-838D-416C-8C9A-D3B76B497CAD}" type="presParOf" srcId="{60CD19EE-1A55-4B02-A9A4-65555FAE3D37}" destId="{5CB0D525-AFAD-4AE2-BD3E-4BF4A788A03E}" srcOrd="0" destOrd="0" presId="urn:microsoft.com/office/officeart/2018/2/layout/IconVerticalSolidList"/>
    <dgm:cxn modelId="{8537727D-A97F-42F2-86B4-AC6454063A22}" type="presParOf" srcId="{60CD19EE-1A55-4B02-A9A4-65555FAE3D37}" destId="{01C164D5-3D27-4CE3-9648-8271F2D91CF7}" srcOrd="1" destOrd="0" presId="urn:microsoft.com/office/officeart/2018/2/layout/IconVerticalSolidList"/>
    <dgm:cxn modelId="{24A99760-B582-4F35-8DD4-55A2FFF673AE}" type="presParOf" srcId="{60CD19EE-1A55-4B02-A9A4-65555FAE3D37}" destId="{AEC14802-5CC3-4F15-9E0B-13BA792EE677}" srcOrd="2" destOrd="0" presId="urn:microsoft.com/office/officeart/2018/2/layout/IconVerticalSolidList"/>
    <dgm:cxn modelId="{3E00B0E2-13BE-4A96-9934-8BEE43101B6C}" type="presParOf" srcId="{60CD19EE-1A55-4B02-A9A4-65555FAE3D37}" destId="{76F5EE0C-D092-4A7F-ADE1-39150DA40A73}" srcOrd="3" destOrd="0" presId="urn:microsoft.com/office/officeart/2018/2/layout/IconVerticalSolidList"/>
    <dgm:cxn modelId="{38980CE7-BBB3-4216-867F-5EECCF84E171}" type="presParOf" srcId="{CD0CBDD4-34BF-4F61-A8F8-E81BE8C18D36}" destId="{39CE9744-7A12-4356-A494-DC64E91F0BEB}" srcOrd="7" destOrd="0" presId="urn:microsoft.com/office/officeart/2018/2/layout/IconVerticalSolidList"/>
    <dgm:cxn modelId="{C61F175B-2139-4D93-8FC2-FF8EAC996C3B}" type="presParOf" srcId="{CD0CBDD4-34BF-4F61-A8F8-E81BE8C18D36}" destId="{407891F4-1CAA-4A3E-AD68-05D2FF3D6D0A}" srcOrd="8" destOrd="0" presId="urn:microsoft.com/office/officeart/2018/2/layout/IconVerticalSolidList"/>
    <dgm:cxn modelId="{DD345840-00CA-4CBB-AD5C-5B582E3B2B74}" type="presParOf" srcId="{407891F4-1CAA-4A3E-AD68-05D2FF3D6D0A}" destId="{F076BB79-F587-4ACA-B847-91201B9E47E4}" srcOrd="0" destOrd="0" presId="urn:microsoft.com/office/officeart/2018/2/layout/IconVerticalSolidList"/>
    <dgm:cxn modelId="{CA9926C9-50D0-4877-A041-8668AC11EC80}" type="presParOf" srcId="{407891F4-1CAA-4A3E-AD68-05D2FF3D6D0A}" destId="{98F35AAC-B692-4199-BC74-D207498CDC0E}" srcOrd="1" destOrd="0" presId="urn:microsoft.com/office/officeart/2018/2/layout/IconVerticalSolidList"/>
    <dgm:cxn modelId="{E40AD43B-8AF1-4606-9CEC-F2C6517D23EB}" type="presParOf" srcId="{407891F4-1CAA-4A3E-AD68-05D2FF3D6D0A}" destId="{FA346A46-C774-44EA-963E-6981BB657A23}" srcOrd="2" destOrd="0" presId="urn:microsoft.com/office/officeart/2018/2/layout/IconVerticalSolidList"/>
    <dgm:cxn modelId="{D81B9920-9A79-4D97-9151-3CE581848692}" type="presParOf" srcId="{407891F4-1CAA-4A3E-AD68-05D2FF3D6D0A}" destId="{06850BC4-FAC2-4AAA-8106-52C7992720F1}" srcOrd="3" destOrd="0" presId="urn:microsoft.com/office/officeart/2018/2/layout/IconVerticalSolidList"/>
    <dgm:cxn modelId="{285CA770-173C-4E78-8888-E117FF2584DC}" type="presParOf" srcId="{CD0CBDD4-34BF-4F61-A8F8-E81BE8C18D36}" destId="{95B15725-8C1B-4D9B-9013-E7AAD8C76506}" srcOrd="9" destOrd="0" presId="urn:microsoft.com/office/officeart/2018/2/layout/IconVerticalSolidList"/>
    <dgm:cxn modelId="{18904375-5B4B-4443-B871-2A59BE3CAD66}" type="presParOf" srcId="{CD0CBDD4-34BF-4F61-A8F8-E81BE8C18D36}" destId="{86FE9ED1-43BF-4BB8-A14E-49579B28169D}" srcOrd="10" destOrd="0" presId="urn:microsoft.com/office/officeart/2018/2/layout/IconVerticalSolidList"/>
    <dgm:cxn modelId="{534B1E9D-93DF-4482-A254-D961ACA2058A}" type="presParOf" srcId="{86FE9ED1-43BF-4BB8-A14E-49579B28169D}" destId="{E3095824-9396-4634-8E0B-EF01D603A1F4}" srcOrd="0" destOrd="0" presId="urn:microsoft.com/office/officeart/2018/2/layout/IconVerticalSolidList"/>
    <dgm:cxn modelId="{06C933C0-90EF-40F3-BEA2-560C9866ED0C}" type="presParOf" srcId="{86FE9ED1-43BF-4BB8-A14E-49579B28169D}" destId="{2717EC97-B654-462B-AAF4-81E238AFAA53}" srcOrd="1" destOrd="0" presId="urn:microsoft.com/office/officeart/2018/2/layout/IconVerticalSolidList"/>
    <dgm:cxn modelId="{C6A1865F-3EC1-474B-9892-ED89DE8291C9}" type="presParOf" srcId="{86FE9ED1-43BF-4BB8-A14E-49579B28169D}" destId="{614938A8-BC34-411C-A914-1A5D835D67D2}" srcOrd="2" destOrd="0" presId="urn:microsoft.com/office/officeart/2018/2/layout/IconVerticalSolidList"/>
    <dgm:cxn modelId="{C3290FA1-BBDC-4DA7-B4A4-3F75FA7FF372}" type="presParOf" srcId="{86FE9ED1-43BF-4BB8-A14E-49579B28169D}" destId="{FFBDEEB7-6719-48FF-AE3B-A6C0741B34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42D734-03EE-4B23-9961-82F15AA5F453}" type="doc">
      <dgm:prSet loTypeId="urn:microsoft.com/office/officeart/2018/2/layout/IconLabelList" loCatId="icon" qsTypeId="urn:microsoft.com/office/officeart/2005/8/quickstyle/simple1" qsCatId="simple" csTypeId="urn:microsoft.com/office/officeart/2005/8/colors/accent1_1" csCatId="accent1" phldr="1"/>
      <dgm:spPr/>
      <dgm:t>
        <a:bodyPr/>
        <a:lstStyle/>
        <a:p>
          <a:endParaRPr lang="en-US"/>
        </a:p>
      </dgm:t>
    </dgm:pt>
    <dgm:pt modelId="{A365417E-B8CE-4BEB-89D3-944B74E61DD4}">
      <dgm:prSet/>
      <dgm:spPr/>
      <dgm:t>
        <a:bodyPr/>
        <a:lstStyle/>
        <a:p>
          <a:pPr>
            <a:lnSpc>
              <a:spcPct val="100000"/>
            </a:lnSpc>
          </a:pPr>
          <a:r>
            <a:rPr lang="tr-TR" dirty="0" err="1">
              <a:solidFill>
                <a:schemeClr val="tx1"/>
              </a:solidFill>
              <a:latin typeface="Abel" panose="020B0604020202020204" charset="0"/>
            </a:rPr>
            <a:t>Everyone</a:t>
          </a:r>
          <a:r>
            <a:rPr lang="tr-TR" dirty="0">
              <a:solidFill>
                <a:schemeClr val="tx1"/>
              </a:solidFill>
              <a:latin typeface="Abel" panose="020B0604020202020204" charset="0"/>
            </a:rPr>
            <a:t> has </a:t>
          </a:r>
          <a:r>
            <a:rPr lang="tr-TR" dirty="0" err="1">
              <a:solidFill>
                <a:schemeClr val="tx1"/>
              </a:solidFill>
              <a:latin typeface="Abel" panose="020B0604020202020204" charset="0"/>
            </a:rPr>
            <a:t>to</a:t>
          </a:r>
          <a:r>
            <a:rPr lang="tr-TR" dirty="0">
              <a:solidFill>
                <a:schemeClr val="tx1"/>
              </a:solidFill>
              <a:latin typeface="Abel" panose="020B0604020202020204" charset="0"/>
            </a:rPr>
            <a:t> be in </a:t>
          </a:r>
          <a:r>
            <a:rPr lang="tr-TR" dirty="0" smtClean="0">
              <a:solidFill>
                <a:schemeClr val="tx1"/>
              </a:solidFill>
              <a:latin typeface="Abel" panose="020B0604020202020204" charset="0"/>
            </a:rPr>
            <a:t>Gaziantep</a:t>
          </a:r>
          <a:endParaRPr lang="tr-TR" dirty="0">
            <a:solidFill>
              <a:schemeClr val="tx1"/>
            </a:solidFill>
            <a:latin typeface="Abel" panose="020B0604020202020204" charset="0"/>
          </a:endParaRPr>
        </a:p>
        <a:p>
          <a:pPr>
            <a:lnSpc>
              <a:spcPct val="100000"/>
            </a:lnSpc>
          </a:pPr>
          <a:r>
            <a:rPr lang="tr-TR" dirty="0" err="1">
              <a:solidFill>
                <a:schemeClr val="tx1"/>
              </a:solidFill>
              <a:latin typeface="Abel" panose="020B0604020202020204" charset="0"/>
            </a:rPr>
            <a:t>before</a:t>
          </a:r>
          <a:r>
            <a:rPr lang="tr-TR" dirty="0">
              <a:solidFill>
                <a:schemeClr val="tx1"/>
              </a:solidFill>
              <a:latin typeface="Abel" panose="020B0604020202020204" charset="0"/>
            </a:rPr>
            <a:t> </a:t>
          </a:r>
          <a:r>
            <a:rPr lang="tr-TR" dirty="0" smtClean="0">
              <a:solidFill>
                <a:schemeClr val="tx1"/>
              </a:solidFill>
              <a:latin typeface="Abel" panose="020B0604020202020204" charset="0"/>
            </a:rPr>
            <a:t>17:00</a:t>
          </a:r>
          <a:endParaRPr lang="tr-TR" dirty="0">
            <a:solidFill>
              <a:schemeClr val="tx1"/>
            </a:solidFill>
            <a:latin typeface="Abel" panose="020B0604020202020204" charset="0"/>
          </a:endParaRPr>
        </a:p>
        <a:p>
          <a:pPr>
            <a:lnSpc>
              <a:spcPct val="100000"/>
            </a:lnSpc>
          </a:pPr>
          <a:r>
            <a:rPr lang="tr-TR" dirty="0">
              <a:solidFill>
                <a:schemeClr val="tx1"/>
              </a:solidFill>
              <a:latin typeface="Abel" panose="020B0604020202020204" charset="0"/>
            </a:rPr>
            <a:t>On </a:t>
          </a:r>
          <a:r>
            <a:rPr lang="tr-TR" dirty="0" smtClean="0">
              <a:solidFill>
                <a:schemeClr val="tx1"/>
              </a:solidFill>
              <a:latin typeface="Abel" panose="020B0604020202020204" charset="0"/>
            </a:rPr>
            <a:t>13 </a:t>
          </a:r>
          <a:r>
            <a:rPr lang="tr-TR" dirty="0" err="1" smtClean="0">
              <a:solidFill>
                <a:schemeClr val="tx1"/>
              </a:solidFill>
              <a:latin typeface="Abel" panose="020B0604020202020204" charset="0"/>
            </a:rPr>
            <a:t>August</a:t>
          </a:r>
          <a:r>
            <a:rPr lang="tr-TR" dirty="0" smtClean="0">
              <a:solidFill>
                <a:schemeClr val="tx1"/>
              </a:solidFill>
              <a:latin typeface="Abel" panose="020B0604020202020204" charset="0"/>
            </a:rPr>
            <a:t> 2022</a:t>
          </a:r>
          <a:endParaRPr lang="en-US" dirty="0">
            <a:solidFill>
              <a:schemeClr val="tx1"/>
            </a:solidFill>
            <a:latin typeface="Abel" panose="020B0604020202020204" charset="0"/>
          </a:endParaRPr>
        </a:p>
      </dgm:t>
    </dgm:pt>
    <dgm:pt modelId="{36E22861-8082-4890-871E-C1EFD369AC19}" type="parTrans" cxnId="{88357F3E-866B-48DA-824B-EBC9BB9E4D27}">
      <dgm:prSet/>
      <dgm:spPr/>
      <dgm:t>
        <a:bodyPr/>
        <a:lstStyle/>
        <a:p>
          <a:endParaRPr lang="en-US">
            <a:solidFill>
              <a:schemeClr val="tx1"/>
            </a:solidFill>
            <a:latin typeface="Abel" panose="020B0604020202020204" charset="0"/>
          </a:endParaRPr>
        </a:p>
      </dgm:t>
    </dgm:pt>
    <dgm:pt modelId="{F03D870B-3096-4632-B8DA-557F2E87388E}" type="sibTrans" cxnId="{88357F3E-866B-48DA-824B-EBC9BB9E4D27}">
      <dgm:prSet/>
      <dgm:spPr/>
      <dgm:t>
        <a:bodyPr/>
        <a:lstStyle/>
        <a:p>
          <a:endParaRPr lang="en-US">
            <a:solidFill>
              <a:schemeClr val="tx1"/>
            </a:solidFill>
            <a:latin typeface="Abel" panose="020B0604020202020204" charset="0"/>
          </a:endParaRPr>
        </a:p>
      </dgm:t>
    </dgm:pt>
    <dgm:pt modelId="{595CDB49-5043-4D5E-A211-947A88D9693E}">
      <dgm:prSet/>
      <dgm:spPr/>
      <dgm:t>
        <a:bodyPr/>
        <a:lstStyle/>
        <a:p>
          <a:pPr>
            <a:lnSpc>
              <a:spcPct val="100000"/>
            </a:lnSpc>
          </a:pPr>
          <a:r>
            <a:rPr lang="tr-TR" dirty="0" err="1" smtClean="0">
              <a:solidFill>
                <a:schemeClr val="tx1"/>
              </a:solidFill>
              <a:latin typeface="Abel" panose="020B0604020202020204" charset="0"/>
            </a:rPr>
            <a:t>When</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you</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arrive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to</a:t>
          </a:r>
          <a:r>
            <a:rPr lang="tr-TR" dirty="0" smtClean="0">
              <a:solidFill>
                <a:schemeClr val="tx1"/>
              </a:solidFill>
              <a:latin typeface="Abel" panose="020B0604020202020204" charset="0"/>
            </a:rPr>
            <a:t> Gaziantep </a:t>
          </a:r>
          <a:r>
            <a:rPr lang="tr-TR" dirty="0" err="1" smtClean="0">
              <a:solidFill>
                <a:schemeClr val="tx1"/>
              </a:solidFill>
              <a:latin typeface="Abel" panose="020B0604020202020204" charset="0"/>
            </a:rPr>
            <a:t>Airport</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just</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outside</a:t>
          </a:r>
          <a:r>
            <a:rPr lang="tr-TR" dirty="0" smtClean="0">
              <a:solidFill>
                <a:schemeClr val="tx1"/>
              </a:solidFill>
              <a:latin typeface="Abel" panose="020B0604020202020204" charset="0"/>
            </a:rPr>
            <a:t> of </a:t>
          </a:r>
          <a:r>
            <a:rPr lang="tr-TR" dirty="0" err="1" smtClean="0">
              <a:solidFill>
                <a:schemeClr val="tx1"/>
              </a:solidFill>
              <a:latin typeface="Abel" panose="020B0604020202020204" charset="0"/>
            </a:rPr>
            <a:t>the</a:t>
          </a:r>
          <a:r>
            <a:rPr lang="tr-TR" dirty="0" smtClean="0">
              <a:solidFill>
                <a:schemeClr val="tx1"/>
              </a:solidFill>
              <a:latin typeface="Abel" panose="020B0604020202020204" charset="0"/>
            </a:rPr>
            <a:t> terminal </a:t>
          </a:r>
          <a:r>
            <a:rPr lang="tr-TR" dirty="0" err="1" smtClean="0">
              <a:solidFill>
                <a:schemeClr val="tx1"/>
              </a:solidFill>
              <a:latin typeface="Abel" panose="020B0604020202020204" charset="0"/>
            </a:rPr>
            <a:t>you</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will</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see</a:t>
          </a:r>
          <a:r>
            <a:rPr lang="tr-TR" dirty="0" smtClean="0">
              <a:solidFill>
                <a:schemeClr val="tx1"/>
              </a:solidFill>
              <a:latin typeface="Abel" panose="020B0604020202020204" charset="0"/>
            </a:rPr>
            <a:t> HAVAŞ </a:t>
          </a:r>
          <a:r>
            <a:rPr lang="tr-TR" dirty="0" err="1" smtClean="0">
              <a:solidFill>
                <a:schemeClr val="tx1"/>
              </a:solidFill>
              <a:latin typeface="Abel" panose="020B0604020202020204" charset="0"/>
            </a:rPr>
            <a:t>Shuttle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Buses</a:t>
          </a:r>
          <a:r>
            <a:rPr lang="tr-TR" dirty="0" smtClean="0">
              <a:solidFill>
                <a:schemeClr val="tx1"/>
              </a:solidFill>
              <a:latin typeface="Abel" panose="020B0604020202020204" charset="0"/>
            </a:rPr>
            <a:t>.</a:t>
          </a:r>
          <a:endParaRPr lang="en-US" dirty="0">
            <a:solidFill>
              <a:schemeClr val="tx1"/>
            </a:solidFill>
            <a:latin typeface="Abel" panose="020B0604020202020204" charset="0"/>
          </a:endParaRPr>
        </a:p>
      </dgm:t>
    </dgm:pt>
    <dgm:pt modelId="{09BE56E4-2639-4794-85D0-E399DCFDF6C3}" type="parTrans" cxnId="{4C32C26D-5B39-48AD-AB21-9A4A9C2AB397}">
      <dgm:prSet/>
      <dgm:spPr/>
      <dgm:t>
        <a:bodyPr/>
        <a:lstStyle/>
        <a:p>
          <a:endParaRPr lang="en-US">
            <a:solidFill>
              <a:schemeClr val="tx1"/>
            </a:solidFill>
            <a:latin typeface="Abel" panose="020B0604020202020204" charset="0"/>
          </a:endParaRPr>
        </a:p>
      </dgm:t>
    </dgm:pt>
    <dgm:pt modelId="{65DA6172-78D2-4250-BE1E-0659DC2A1902}" type="sibTrans" cxnId="{4C32C26D-5B39-48AD-AB21-9A4A9C2AB397}">
      <dgm:prSet/>
      <dgm:spPr/>
      <dgm:t>
        <a:bodyPr/>
        <a:lstStyle/>
        <a:p>
          <a:endParaRPr lang="en-US">
            <a:solidFill>
              <a:schemeClr val="tx1"/>
            </a:solidFill>
            <a:latin typeface="Abel" panose="020B0604020202020204" charset="0"/>
          </a:endParaRPr>
        </a:p>
      </dgm:t>
    </dgm:pt>
    <dgm:pt modelId="{63895750-5FB4-4C47-A3F0-1BA26BC0D32F}">
      <dgm:prSet/>
      <dgm:spPr/>
      <dgm:t>
        <a:bodyPr/>
        <a:lstStyle/>
        <a:p>
          <a:pPr>
            <a:lnSpc>
              <a:spcPct val="100000"/>
            </a:lnSpc>
          </a:pPr>
          <a:r>
            <a:rPr lang="tr-TR" dirty="0" err="1">
              <a:solidFill>
                <a:schemeClr val="tx1"/>
              </a:solidFill>
              <a:latin typeface="Abel" panose="020B0604020202020204" charset="0"/>
            </a:rPr>
            <a:t>The</a:t>
          </a:r>
          <a:r>
            <a:rPr lang="tr-TR" dirty="0">
              <a:solidFill>
                <a:schemeClr val="tx1"/>
              </a:solidFill>
              <a:latin typeface="Abel" panose="020B0604020202020204" charset="0"/>
            </a:rPr>
            <a:t> </a:t>
          </a:r>
          <a:r>
            <a:rPr lang="tr-TR" dirty="0" err="1">
              <a:solidFill>
                <a:schemeClr val="tx1"/>
              </a:solidFill>
              <a:latin typeface="Abel" panose="020B0604020202020204" charset="0"/>
            </a:rPr>
            <a:t>shuttle</a:t>
          </a:r>
          <a:r>
            <a:rPr lang="tr-TR" dirty="0">
              <a:solidFill>
                <a:schemeClr val="tx1"/>
              </a:solidFill>
              <a:latin typeface="Abel" panose="020B0604020202020204" charset="0"/>
            </a:rPr>
            <a:t> </a:t>
          </a:r>
          <a:r>
            <a:rPr lang="tr-TR" dirty="0" err="1">
              <a:solidFill>
                <a:schemeClr val="tx1"/>
              </a:solidFill>
              <a:latin typeface="Abel" panose="020B0604020202020204" charset="0"/>
            </a:rPr>
            <a:t>bus</a:t>
          </a:r>
          <a:r>
            <a:rPr lang="tr-TR" dirty="0">
              <a:solidFill>
                <a:schemeClr val="tx1"/>
              </a:solidFill>
              <a:latin typeface="Abel" panose="020B0604020202020204" charset="0"/>
            </a:rPr>
            <a:t> </a:t>
          </a:r>
          <a:r>
            <a:rPr lang="tr-TR" dirty="0" err="1">
              <a:solidFill>
                <a:schemeClr val="tx1"/>
              </a:solidFill>
              <a:latin typeface="Abel" panose="020B0604020202020204" charset="0"/>
            </a:rPr>
            <a:t>will</a:t>
          </a:r>
          <a:r>
            <a:rPr lang="tr-TR" dirty="0">
              <a:solidFill>
                <a:schemeClr val="tx1"/>
              </a:solidFill>
              <a:latin typeface="Abel" panose="020B0604020202020204" charset="0"/>
            </a:rPr>
            <a:t> </a:t>
          </a:r>
          <a:r>
            <a:rPr lang="tr-TR" dirty="0" err="1">
              <a:solidFill>
                <a:schemeClr val="tx1"/>
              </a:solidFill>
              <a:latin typeface="Abel" panose="020B0604020202020204" charset="0"/>
            </a:rPr>
            <a:t>take</a:t>
          </a:r>
          <a:r>
            <a:rPr lang="tr-TR" dirty="0">
              <a:solidFill>
                <a:schemeClr val="tx1"/>
              </a:solidFill>
              <a:latin typeface="Abel" panose="020B0604020202020204" charset="0"/>
            </a:rPr>
            <a:t> </a:t>
          </a:r>
          <a:r>
            <a:rPr lang="tr-TR" dirty="0" err="1" smtClean="0">
              <a:solidFill>
                <a:schemeClr val="tx1"/>
              </a:solidFill>
              <a:latin typeface="Abel" panose="020B0604020202020204" charset="0"/>
            </a:rPr>
            <a:t>you</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to</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the</a:t>
          </a:r>
          <a:r>
            <a:rPr lang="tr-TR" dirty="0" smtClean="0">
              <a:solidFill>
                <a:schemeClr val="tx1"/>
              </a:solidFill>
              <a:latin typeface="Abel" panose="020B0604020202020204" charset="0"/>
            </a:rPr>
            <a:t> City </a:t>
          </a:r>
          <a:r>
            <a:rPr lang="tr-TR" dirty="0" err="1" smtClean="0">
              <a:solidFill>
                <a:schemeClr val="tx1"/>
              </a:solidFill>
              <a:latin typeface="Abel" panose="020B0604020202020204" charset="0"/>
            </a:rPr>
            <a:t>Centre</a:t>
          </a:r>
          <a:r>
            <a:rPr lang="tr-TR" dirty="0" smtClean="0">
              <a:solidFill>
                <a:schemeClr val="tx1"/>
              </a:solidFill>
              <a:latin typeface="Abel" panose="020B0604020202020204" charset="0"/>
            </a:rPr>
            <a:t> Office.</a:t>
          </a:r>
          <a:br>
            <a:rPr lang="tr-TR" dirty="0" smtClean="0">
              <a:solidFill>
                <a:schemeClr val="tx1"/>
              </a:solidFill>
              <a:latin typeface="Abel" panose="020B0604020202020204" charset="0"/>
            </a:rPr>
          </a:br>
          <a:r>
            <a:rPr lang="tr-TR" dirty="0" smtClean="0">
              <a:solidFill>
                <a:schemeClr val="tx1"/>
              </a:solidFill>
              <a:latin typeface="Abel" panose="020B0604020202020204" charset="0"/>
            </a:rPr>
            <a:t/>
          </a:r>
          <a:br>
            <a:rPr lang="tr-TR" dirty="0" smtClean="0">
              <a:solidFill>
                <a:schemeClr val="tx1"/>
              </a:solidFill>
              <a:latin typeface="Abel" panose="020B0604020202020204" charset="0"/>
            </a:rPr>
          </a:br>
          <a:r>
            <a:rPr lang="tr-TR" dirty="0" err="1" smtClean="0">
              <a:solidFill>
                <a:schemeClr val="tx1"/>
              </a:solidFill>
              <a:latin typeface="Abel" panose="020B0604020202020204" charset="0"/>
            </a:rPr>
            <a:t>The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cost</a:t>
          </a:r>
          <a:r>
            <a:rPr lang="tr-TR" dirty="0" smtClean="0">
              <a:solidFill>
                <a:schemeClr val="tx1"/>
              </a:solidFill>
              <a:latin typeface="Abel" panose="020B0604020202020204" charset="0"/>
            </a:rPr>
            <a:t> is 30 TL </a:t>
          </a:r>
          <a:r>
            <a:rPr lang="tr-TR" dirty="0" err="1" smtClean="0">
              <a:solidFill>
                <a:schemeClr val="tx1"/>
              </a:solidFill>
              <a:latin typeface="Abel" panose="020B0604020202020204" charset="0"/>
            </a:rPr>
            <a:t>and</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only</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available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to</a:t>
          </a:r>
          <a:r>
            <a:rPr lang="tr-TR" dirty="0" smtClean="0">
              <a:solidFill>
                <a:schemeClr val="tx1"/>
              </a:solidFill>
              <a:latin typeface="Abel" panose="020B0604020202020204" charset="0"/>
            </a:rPr>
            <a:t> pay in </a:t>
          </a:r>
          <a:r>
            <a:rPr lang="tr-TR" dirty="0" err="1" smtClean="0">
              <a:solidFill>
                <a:schemeClr val="tx1"/>
              </a:solidFill>
              <a:latin typeface="Abel" panose="020B0604020202020204" charset="0"/>
            </a:rPr>
            <a:t>cash</a:t>
          </a:r>
          <a:r>
            <a:rPr lang="tr-TR" dirty="0" smtClean="0">
              <a:solidFill>
                <a:schemeClr val="tx1"/>
              </a:solidFill>
              <a:latin typeface="Abel" panose="020B0604020202020204" charset="0"/>
            </a:rPr>
            <a:t>.</a:t>
          </a:r>
          <a:endParaRPr lang="tr-TR" dirty="0">
            <a:solidFill>
              <a:schemeClr val="tx1"/>
            </a:solidFill>
            <a:latin typeface="Abel" panose="020B0604020202020204" charset="0"/>
          </a:endParaRPr>
        </a:p>
      </dgm:t>
    </dgm:pt>
    <dgm:pt modelId="{BAFCE846-6355-4312-89B3-573335DCEE8E}" type="parTrans" cxnId="{E023958A-E105-4EC3-B37B-2EFAE807C142}">
      <dgm:prSet/>
      <dgm:spPr/>
      <dgm:t>
        <a:bodyPr/>
        <a:lstStyle/>
        <a:p>
          <a:endParaRPr lang="en-US">
            <a:solidFill>
              <a:schemeClr val="tx1"/>
            </a:solidFill>
            <a:latin typeface="Abel" panose="020B0604020202020204" charset="0"/>
          </a:endParaRPr>
        </a:p>
      </dgm:t>
    </dgm:pt>
    <dgm:pt modelId="{9325F865-6D6F-4DD7-96DC-4D08EB449411}" type="sibTrans" cxnId="{E023958A-E105-4EC3-B37B-2EFAE807C142}">
      <dgm:prSet/>
      <dgm:spPr/>
      <dgm:t>
        <a:bodyPr/>
        <a:lstStyle/>
        <a:p>
          <a:endParaRPr lang="en-US">
            <a:solidFill>
              <a:schemeClr val="tx1"/>
            </a:solidFill>
            <a:latin typeface="Abel" panose="020B0604020202020204" charset="0"/>
          </a:endParaRPr>
        </a:p>
      </dgm:t>
    </dgm:pt>
    <dgm:pt modelId="{2739FDE7-486E-4705-987C-ED8E341F20E9}">
      <dgm:prSet/>
      <dgm:spPr/>
      <dgm:t>
        <a:bodyPr/>
        <a:lstStyle/>
        <a:p>
          <a:pPr>
            <a:lnSpc>
              <a:spcPct val="100000"/>
            </a:lnSpc>
          </a:pPr>
          <a:r>
            <a:rPr lang="tr-TR" dirty="0" err="1">
              <a:solidFill>
                <a:schemeClr val="tx1"/>
              </a:solidFill>
              <a:latin typeface="Abel" panose="020B0604020202020204" charset="0"/>
            </a:rPr>
            <a:t>More</a:t>
          </a:r>
          <a:r>
            <a:rPr lang="tr-TR" dirty="0">
              <a:solidFill>
                <a:schemeClr val="tx1"/>
              </a:solidFill>
              <a:latin typeface="Abel" panose="020B0604020202020204" charset="0"/>
            </a:rPr>
            <a:t> </a:t>
          </a:r>
          <a:r>
            <a:rPr lang="tr-TR" dirty="0" err="1">
              <a:solidFill>
                <a:schemeClr val="tx1"/>
              </a:solidFill>
              <a:latin typeface="Abel" panose="020B0604020202020204" charset="0"/>
            </a:rPr>
            <a:t>information</a:t>
          </a:r>
          <a:r>
            <a:rPr lang="tr-TR" dirty="0">
              <a:solidFill>
                <a:schemeClr val="tx1"/>
              </a:solidFill>
              <a:latin typeface="Abel" panose="020B0604020202020204" charset="0"/>
            </a:rPr>
            <a:t> </a:t>
          </a:r>
          <a:r>
            <a:rPr lang="tr-TR" dirty="0" err="1">
              <a:solidFill>
                <a:schemeClr val="tx1"/>
              </a:solidFill>
              <a:latin typeface="Abel" panose="020B0604020202020204" charset="0"/>
            </a:rPr>
            <a:t>about</a:t>
          </a:r>
          <a:r>
            <a:rPr lang="tr-TR" dirty="0">
              <a:solidFill>
                <a:schemeClr val="tx1"/>
              </a:solidFill>
              <a:latin typeface="Abel" panose="020B0604020202020204" charset="0"/>
            </a:rPr>
            <a:t> </a:t>
          </a:r>
          <a:r>
            <a:rPr lang="tr-TR" dirty="0" err="1">
              <a:solidFill>
                <a:schemeClr val="tx1"/>
              </a:solidFill>
              <a:latin typeface="Abel" panose="020B0604020202020204" charset="0"/>
            </a:rPr>
            <a:t>local</a:t>
          </a:r>
          <a:r>
            <a:rPr lang="tr-TR" dirty="0">
              <a:solidFill>
                <a:schemeClr val="tx1"/>
              </a:solidFill>
              <a:latin typeface="Abel" panose="020B0604020202020204" charset="0"/>
            </a:rPr>
            <a:t> </a:t>
          </a:r>
          <a:r>
            <a:rPr lang="tr-TR" dirty="0" err="1">
              <a:solidFill>
                <a:schemeClr val="tx1"/>
              </a:solidFill>
              <a:latin typeface="Abel" panose="020B0604020202020204" charset="0"/>
            </a:rPr>
            <a:t>transportation</a:t>
          </a:r>
          <a:r>
            <a:rPr lang="tr-TR" dirty="0">
              <a:solidFill>
                <a:schemeClr val="tx1"/>
              </a:solidFill>
              <a:latin typeface="Abel" panose="020B0604020202020204" charset="0"/>
            </a:rPr>
            <a:t> </a:t>
          </a:r>
          <a:r>
            <a:rPr lang="tr-TR" dirty="0" err="1">
              <a:solidFill>
                <a:schemeClr val="tx1"/>
              </a:solidFill>
              <a:latin typeface="Abel" panose="020B0604020202020204" charset="0"/>
            </a:rPr>
            <a:t>will</a:t>
          </a:r>
          <a:r>
            <a:rPr lang="tr-TR" dirty="0">
              <a:solidFill>
                <a:schemeClr val="tx1"/>
              </a:solidFill>
              <a:latin typeface="Abel" panose="020B0604020202020204" charset="0"/>
            </a:rPr>
            <a:t> be sent </a:t>
          </a:r>
          <a:r>
            <a:rPr lang="tr-TR" dirty="0" err="1">
              <a:solidFill>
                <a:schemeClr val="tx1"/>
              </a:solidFill>
              <a:latin typeface="Abel" panose="020B0604020202020204" charset="0"/>
            </a:rPr>
            <a:t>later</a:t>
          </a:r>
          <a:r>
            <a:rPr lang="tr-TR" dirty="0">
              <a:solidFill>
                <a:schemeClr val="tx1"/>
              </a:solidFill>
              <a:latin typeface="Abel" panose="020B0604020202020204" charset="0"/>
            </a:rPr>
            <a:t>*</a:t>
          </a:r>
          <a:endParaRPr lang="en-US" dirty="0">
            <a:solidFill>
              <a:schemeClr val="tx1"/>
            </a:solidFill>
            <a:latin typeface="Abel" panose="020B0604020202020204" charset="0"/>
          </a:endParaRPr>
        </a:p>
      </dgm:t>
    </dgm:pt>
    <dgm:pt modelId="{9B9F28BD-D7B5-4D4F-860D-56B34FF455B5}" type="parTrans" cxnId="{D4B58943-B05C-4AE0-999B-22FCDAC73ADB}">
      <dgm:prSet/>
      <dgm:spPr/>
      <dgm:t>
        <a:bodyPr/>
        <a:lstStyle/>
        <a:p>
          <a:endParaRPr lang="en-US">
            <a:solidFill>
              <a:schemeClr val="tx1"/>
            </a:solidFill>
            <a:latin typeface="Abel" panose="020B0604020202020204" charset="0"/>
          </a:endParaRPr>
        </a:p>
      </dgm:t>
    </dgm:pt>
    <dgm:pt modelId="{2DBF2C97-D387-4E00-B365-4BBC822200C9}" type="sibTrans" cxnId="{D4B58943-B05C-4AE0-999B-22FCDAC73ADB}">
      <dgm:prSet/>
      <dgm:spPr/>
      <dgm:t>
        <a:bodyPr/>
        <a:lstStyle/>
        <a:p>
          <a:endParaRPr lang="en-US">
            <a:solidFill>
              <a:schemeClr val="tx1"/>
            </a:solidFill>
            <a:latin typeface="Abel" panose="020B0604020202020204" charset="0"/>
          </a:endParaRPr>
        </a:p>
      </dgm:t>
    </dgm:pt>
    <dgm:pt modelId="{AF69AC7E-642A-4A88-86ED-91C0A565BB6D}" type="pres">
      <dgm:prSet presAssocID="{8942D734-03EE-4B23-9961-82F15AA5F453}" presName="root" presStyleCnt="0">
        <dgm:presLayoutVars>
          <dgm:dir/>
          <dgm:resizeHandles val="exact"/>
        </dgm:presLayoutVars>
      </dgm:prSet>
      <dgm:spPr/>
      <dgm:t>
        <a:bodyPr/>
        <a:lstStyle/>
        <a:p>
          <a:endParaRPr lang="tr-TR"/>
        </a:p>
      </dgm:t>
    </dgm:pt>
    <dgm:pt modelId="{355F4CB6-ECE1-43AA-8D3D-F5CF7EE26C12}" type="pres">
      <dgm:prSet presAssocID="{A365417E-B8CE-4BEB-89D3-944B74E61DD4}" presName="compNode" presStyleCnt="0"/>
      <dgm:spPr/>
    </dgm:pt>
    <dgm:pt modelId="{E5E168A6-9DCD-421A-90DA-0B718DBC1E25}" type="pres">
      <dgm:prSet presAssocID="{A365417E-B8CE-4BEB-89D3-944B74E61D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Moustache Face with Solid Fill"/>
        </a:ext>
      </dgm:extLst>
    </dgm:pt>
    <dgm:pt modelId="{A6F21427-3393-4515-AF61-77384690C0D6}" type="pres">
      <dgm:prSet presAssocID="{A365417E-B8CE-4BEB-89D3-944B74E61DD4}" presName="spaceRect" presStyleCnt="0"/>
      <dgm:spPr/>
    </dgm:pt>
    <dgm:pt modelId="{F9C39BC5-AA98-4306-A6C6-AE5FC8EE09EE}" type="pres">
      <dgm:prSet presAssocID="{A365417E-B8CE-4BEB-89D3-944B74E61DD4}" presName="textRect" presStyleLbl="revTx" presStyleIdx="0" presStyleCnt="4" custScaleX="120887">
        <dgm:presLayoutVars>
          <dgm:chMax val="1"/>
          <dgm:chPref val="1"/>
        </dgm:presLayoutVars>
      </dgm:prSet>
      <dgm:spPr/>
      <dgm:t>
        <a:bodyPr/>
        <a:lstStyle/>
        <a:p>
          <a:endParaRPr lang="tr-TR"/>
        </a:p>
      </dgm:t>
    </dgm:pt>
    <dgm:pt modelId="{0C6D26EA-6772-4454-9528-39F56F5154F1}" type="pres">
      <dgm:prSet presAssocID="{F03D870B-3096-4632-B8DA-557F2E87388E}" presName="sibTrans" presStyleCnt="0"/>
      <dgm:spPr/>
    </dgm:pt>
    <dgm:pt modelId="{03BB88FD-5054-4BAB-BBA2-EA89547CE5D2}" type="pres">
      <dgm:prSet presAssocID="{595CDB49-5043-4D5E-A211-947A88D9693E}" presName="compNode" presStyleCnt="0"/>
      <dgm:spPr/>
    </dgm:pt>
    <dgm:pt modelId="{1AF04565-3932-4447-B3BB-827FC546E96D}" type="pres">
      <dgm:prSet presAssocID="{595CDB49-5043-4D5E-A211-947A88D9693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Waiter"/>
        </a:ext>
      </dgm:extLst>
    </dgm:pt>
    <dgm:pt modelId="{F543BF7F-F7FA-4B86-83E6-A40858DD846B}" type="pres">
      <dgm:prSet presAssocID="{595CDB49-5043-4D5E-A211-947A88D9693E}" presName="spaceRect" presStyleCnt="0"/>
      <dgm:spPr/>
    </dgm:pt>
    <dgm:pt modelId="{E2E9854D-9C1D-4926-84E2-107A6534D0F4}" type="pres">
      <dgm:prSet presAssocID="{595CDB49-5043-4D5E-A211-947A88D9693E}" presName="textRect" presStyleLbl="revTx" presStyleIdx="1" presStyleCnt="4">
        <dgm:presLayoutVars>
          <dgm:chMax val="1"/>
          <dgm:chPref val="1"/>
        </dgm:presLayoutVars>
      </dgm:prSet>
      <dgm:spPr/>
      <dgm:t>
        <a:bodyPr/>
        <a:lstStyle/>
        <a:p>
          <a:endParaRPr lang="tr-TR"/>
        </a:p>
      </dgm:t>
    </dgm:pt>
    <dgm:pt modelId="{B53CA1CA-7834-4C6B-B78B-C9709490E1BE}" type="pres">
      <dgm:prSet presAssocID="{65DA6172-78D2-4250-BE1E-0659DC2A1902}" presName="sibTrans" presStyleCnt="0"/>
      <dgm:spPr/>
    </dgm:pt>
    <dgm:pt modelId="{9C3A0DDF-7BA6-4270-BD21-689060F40C31}" type="pres">
      <dgm:prSet presAssocID="{63895750-5FB4-4C47-A3F0-1BA26BC0D32F}" presName="compNode" presStyleCnt="0"/>
      <dgm:spPr/>
    </dgm:pt>
    <dgm:pt modelId="{088B154E-13DA-40AC-8BC7-74CE73FC887C}" type="pres">
      <dgm:prSet presAssocID="{63895750-5FB4-4C47-A3F0-1BA26BC0D3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Bus"/>
        </a:ext>
      </dgm:extLst>
    </dgm:pt>
    <dgm:pt modelId="{E9FA5401-0F08-495A-ADE6-81D00AEDAAC0}" type="pres">
      <dgm:prSet presAssocID="{63895750-5FB4-4C47-A3F0-1BA26BC0D32F}" presName="spaceRect" presStyleCnt="0"/>
      <dgm:spPr/>
    </dgm:pt>
    <dgm:pt modelId="{F9221DDF-AF7A-47FD-8E19-56EC47CA1FC0}" type="pres">
      <dgm:prSet presAssocID="{63895750-5FB4-4C47-A3F0-1BA26BC0D32F}" presName="textRect" presStyleLbl="revTx" presStyleIdx="2" presStyleCnt="4">
        <dgm:presLayoutVars>
          <dgm:chMax val="1"/>
          <dgm:chPref val="1"/>
        </dgm:presLayoutVars>
      </dgm:prSet>
      <dgm:spPr/>
      <dgm:t>
        <a:bodyPr/>
        <a:lstStyle/>
        <a:p>
          <a:endParaRPr lang="tr-TR"/>
        </a:p>
      </dgm:t>
    </dgm:pt>
    <dgm:pt modelId="{2D5A91E8-02AC-408A-8550-B3640AE6697E}" type="pres">
      <dgm:prSet presAssocID="{9325F865-6D6F-4DD7-96DC-4D08EB449411}" presName="sibTrans" presStyleCnt="0"/>
      <dgm:spPr/>
    </dgm:pt>
    <dgm:pt modelId="{1BE0EC19-12F6-4591-B534-10D99D0C1887}" type="pres">
      <dgm:prSet presAssocID="{2739FDE7-486E-4705-987C-ED8E341F20E9}" presName="compNode" presStyleCnt="0"/>
      <dgm:spPr/>
    </dgm:pt>
    <dgm:pt modelId="{A78A59D6-B20D-4782-8850-F4699D77FD55}" type="pres">
      <dgm:prSet presAssocID="{2739FDE7-486E-4705-987C-ED8E341F20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217BC5BA-B580-4186-845C-163822A9B082}" type="pres">
      <dgm:prSet presAssocID="{2739FDE7-486E-4705-987C-ED8E341F20E9}" presName="spaceRect" presStyleCnt="0"/>
      <dgm:spPr/>
    </dgm:pt>
    <dgm:pt modelId="{5C2E42F7-4404-47D3-AF61-657B16FD1DE6}" type="pres">
      <dgm:prSet presAssocID="{2739FDE7-486E-4705-987C-ED8E341F20E9}" presName="textRect" presStyleLbl="revTx" presStyleIdx="3" presStyleCnt="4">
        <dgm:presLayoutVars>
          <dgm:chMax val="1"/>
          <dgm:chPref val="1"/>
        </dgm:presLayoutVars>
      </dgm:prSet>
      <dgm:spPr/>
      <dgm:t>
        <a:bodyPr/>
        <a:lstStyle/>
        <a:p>
          <a:endParaRPr lang="tr-TR"/>
        </a:p>
      </dgm:t>
    </dgm:pt>
  </dgm:ptLst>
  <dgm:cxnLst>
    <dgm:cxn modelId="{4C32C26D-5B39-48AD-AB21-9A4A9C2AB397}" srcId="{8942D734-03EE-4B23-9961-82F15AA5F453}" destId="{595CDB49-5043-4D5E-A211-947A88D9693E}" srcOrd="1" destOrd="0" parTransId="{09BE56E4-2639-4794-85D0-E399DCFDF6C3}" sibTransId="{65DA6172-78D2-4250-BE1E-0659DC2A1902}"/>
    <dgm:cxn modelId="{417C1E99-C6CF-4ACD-ACF1-8E22F44495B6}" type="presOf" srcId="{595CDB49-5043-4D5E-A211-947A88D9693E}" destId="{E2E9854D-9C1D-4926-84E2-107A6534D0F4}" srcOrd="0" destOrd="0" presId="urn:microsoft.com/office/officeart/2018/2/layout/IconLabelList"/>
    <dgm:cxn modelId="{525CF578-ED41-4FA6-AECD-FC55BCC3797B}" type="presOf" srcId="{8942D734-03EE-4B23-9961-82F15AA5F453}" destId="{AF69AC7E-642A-4A88-86ED-91C0A565BB6D}" srcOrd="0" destOrd="0" presId="urn:microsoft.com/office/officeart/2018/2/layout/IconLabelList"/>
    <dgm:cxn modelId="{D4B58943-B05C-4AE0-999B-22FCDAC73ADB}" srcId="{8942D734-03EE-4B23-9961-82F15AA5F453}" destId="{2739FDE7-486E-4705-987C-ED8E341F20E9}" srcOrd="3" destOrd="0" parTransId="{9B9F28BD-D7B5-4D4F-860D-56B34FF455B5}" sibTransId="{2DBF2C97-D387-4E00-B365-4BBC822200C9}"/>
    <dgm:cxn modelId="{E77A538B-8716-4C44-ACCF-044F05CC5AB6}" type="presOf" srcId="{A365417E-B8CE-4BEB-89D3-944B74E61DD4}" destId="{F9C39BC5-AA98-4306-A6C6-AE5FC8EE09EE}" srcOrd="0" destOrd="0" presId="urn:microsoft.com/office/officeart/2018/2/layout/IconLabelList"/>
    <dgm:cxn modelId="{4E62F651-A8A8-481F-B8C5-F07B2E75225D}" type="presOf" srcId="{2739FDE7-486E-4705-987C-ED8E341F20E9}" destId="{5C2E42F7-4404-47D3-AF61-657B16FD1DE6}" srcOrd="0" destOrd="0" presId="urn:microsoft.com/office/officeart/2018/2/layout/IconLabelList"/>
    <dgm:cxn modelId="{900E55E8-3974-4C2B-8E37-5D4F5591DBB7}" type="presOf" srcId="{63895750-5FB4-4C47-A3F0-1BA26BC0D32F}" destId="{F9221DDF-AF7A-47FD-8E19-56EC47CA1FC0}" srcOrd="0" destOrd="0" presId="urn:microsoft.com/office/officeart/2018/2/layout/IconLabelList"/>
    <dgm:cxn modelId="{E023958A-E105-4EC3-B37B-2EFAE807C142}" srcId="{8942D734-03EE-4B23-9961-82F15AA5F453}" destId="{63895750-5FB4-4C47-A3F0-1BA26BC0D32F}" srcOrd="2" destOrd="0" parTransId="{BAFCE846-6355-4312-89B3-573335DCEE8E}" sibTransId="{9325F865-6D6F-4DD7-96DC-4D08EB449411}"/>
    <dgm:cxn modelId="{88357F3E-866B-48DA-824B-EBC9BB9E4D27}" srcId="{8942D734-03EE-4B23-9961-82F15AA5F453}" destId="{A365417E-B8CE-4BEB-89D3-944B74E61DD4}" srcOrd="0" destOrd="0" parTransId="{36E22861-8082-4890-871E-C1EFD369AC19}" sibTransId="{F03D870B-3096-4632-B8DA-557F2E87388E}"/>
    <dgm:cxn modelId="{5AB14F3A-ACFD-4AFF-8CA8-82624C258D8E}" type="presParOf" srcId="{AF69AC7E-642A-4A88-86ED-91C0A565BB6D}" destId="{355F4CB6-ECE1-43AA-8D3D-F5CF7EE26C12}" srcOrd="0" destOrd="0" presId="urn:microsoft.com/office/officeart/2018/2/layout/IconLabelList"/>
    <dgm:cxn modelId="{0B7DBFE6-CEBE-4858-B41F-A3A6A6571AC7}" type="presParOf" srcId="{355F4CB6-ECE1-43AA-8D3D-F5CF7EE26C12}" destId="{E5E168A6-9DCD-421A-90DA-0B718DBC1E25}" srcOrd="0" destOrd="0" presId="urn:microsoft.com/office/officeart/2018/2/layout/IconLabelList"/>
    <dgm:cxn modelId="{159B4272-D0BC-4E37-8ECF-5C7E20EBA391}" type="presParOf" srcId="{355F4CB6-ECE1-43AA-8D3D-F5CF7EE26C12}" destId="{A6F21427-3393-4515-AF61-77384690C0D6}" srcOrd="1" destOrd="0" presId="urn:microsoft.com/office/officeart/2018/2/layout/IconLabelList"/>
    <dgm:cxn modelId="{1990F7D8-B4F1-4FAC-ADB8-F72D682E5405}" type="presParOf" srcId="{355F4CB6-ECE1-43AA-8D3D-F5CF7EE26C12}" destId="{F9C39BC5-AA98-4306-A6C6-AE5FC8EE09EE}" srcOrd="2" destOrd="0" presId="urn:microsoft.com/office/officeart/2018/2/layout/IconLabelList"/>
    <dgm:cxn modelId="{AE78EE87-7D64-4F77-89AF-EBC665225649}" type="presParOf" srcId="{AF69AC7E-642A-4A88-86ED-91C0A565BB6D}" destId="{0C6D26EA-6772-4454-9528-39F56F5154F1}" srcOrd="1" destOrd="0" presId="urn:microsoft.com/office/officeart/2018/2/layout/IconLabelList"/>
    <dgm:cxn modelId="{5A8E722D-894C-430E-80D4-0DA6ABDEF402}" type="presParOf" srcId="{AF69AC7E-642A-4A88-86ED-91C0A565BB6D}" destId="{03BB88FD-5054-4BAB-BBA2-EA89547CE5D2}" srcOrd="2" destOrd="0" presId="urn:microsoft.com/office/officeart/2018/2/layout/IconLabelList"/>
    <dgm:cxn modelId="{A29781C2-2F53-487B-AA26-D4F71AB006C1}" type="presParOf" srcId="{03BB88FD-5054-4BAB-BBA2-EA89547CE5D2}" destId="{1AF04565-3932-4447-B3BB-827FC546E96D}" srcOrd="0" destOrd="0" presId="urn:microsoft.com/office/officeart/2018/2/layout/IconLabelList"/>
    <dgm:cxn modelId="{4DF83FF1-7797-4955-B1F0-8566075A3EC2}" type="presParOf" srcId="{03BB88FD-5054-4BAB-BBA2-EA89547CE5D2}" destId="{F543BF7F-F7FA-4B86-83E6-A40858DD846B}" srcOrd="1" destOrd="0" presId="urn:microsoft.com/office/officeart/2018/2/layout/IconLabelList"/>
    <dgm:cxn modelId="{3CC6A285-EF0D-418D-9961-4E06053128B2}" type="presParOf" srcId="{03BB88FD-5054-4BAB-BBA2-EA89547CE5D2}" destId="{E2E9854D-9C1D-4926-84E2-107A6534D0F4}" srcOrd="2" destOrd="0" presId="urn:microsoft.com/office/officeart/2018/2/layout/IconLabelList"/>
    <dgm:cxn modelId="{95B25575-8BBC-4532-9F06-142A0CF604D9}" type="presParOf" srcId="{AF69AC7E-642A-4A88-86ED-91C0A565BB6D}" destId="{B53CA1CA-7834-4C6B-B78B-C9709490E1BE}" srcOrd="3" destOrd="0" presId="urn:microsoft.com/office/officeart/2018/2/layout/IconLabelList"/>
    <dgm:cxn modelId="{B250BE82-35D8-4D40-A6F7-EE518E5EF62A}" type="presParOf" srcId="{AF69AC7E-642A-4A88-86ED-91C0A565BB6D}" destId="{9C3A0DDF-7BA6-4270-BD21-689060F40C31}" srcOrd="4" destOrd="0" presId="urn:microsoft.com/office/officeart/2018/2/layout/IconLabelList"/>
    <dgm:cxn modelId="{6FACE6C5-5472-4B72-AADD-5420B320E0FC}" type="presParOf" srcId="{9C3A0DDF-7BA6-4270-BD21-689060F40C31}" destId="{088B154E-13DA-40AC-8BC7-74CE73FC887C}" srcOrd="0" destOrd="0" presId="urn:microsoft.com/office/officeart/2018/2/layout/IconLabelList"/>
    <dgm:cxn modelId="{0A156110-F6FB-4768-B55D-34BCB4B088ED}" type="presParOf" srcId="{9C3A0DDF-7BA6-4270-BD21-689060F40C31}" destId="{E9FA5401-0F08-495A-ADE6-81D00AEDAAC0}" srcOrd="1" destOrd="0" presId="urn:microsoft.com/office/officeart/2018/2/layout/IconLabelList"/>
    <dgm:cxn modelId="{86A8388D-EDB1-4207-8F84-CE02598D4A7A}" type="presParOf" srcId="{9C3A0DDF-7BA6-4270-BD21-689060F40C31}" destId="{F9221DDF-AF7A-47FD-8E19-56EC47CA1FC0}" srcOrd="2" destOrd="0" presId="urn:microsoft.com/office/officeart/2018/2/layout/IconLabelList"/>
    <dgm:cxn modelId="{3F6C296D-8F5D-41AE-8F69-D482993D5722}" type="presParOf" srcId="{AF69AC7E-642A-4A88-86ED-91C0A565BB6D}" destId="{2D5A91E8-02AC-408A-8550-B3640AE6697E}" srcOrd="5" destOrd="0" presId="urn:microsoft.com/office/officeart/2018/2/layout/IconLabelList"/>
    <dgm:cxn modelId="{4711513C-EC50-4FD1-B9F7-A4F9CE1A8F6B}" type="presParOf" srcId="{AF69AC7E-642A-4A88-86ED-91C0A565BB6D}" destId="{1BE0EC19-12F6-4591-B534-10D99D0C1887}" srcOrd="6" destOrd="0" presId="urn:microsoft.com/office/officeart/2018/2/layout/IconLabelList"/>
    <dgm:cxn modelId="{202F1D2A-90DA-416C-9156-A94A556788B2}" type="presParOf" srcId="{1BE0EC19-12F6-4591-B534-10D99D0C1887}" destId="{A78A59D6-B20D-4782-8850-F4699D77FD55}" srcOrd="0" destOrd="0" presId="urn:microsoft.com/office/officeart/2018/2/layout/IconLabelList"/>
    <dgm:cxn modelId="{55FF151D-DDFF-4957-BD69-BB81D1A2AEB0}" type="presParOf" srcId="{1BE0EC19-12F6-4591-B534-10D99D0C1887}" destId="{217BC5BA-B580-4186-845C-163822A9B082}" srcOrd="1" destOrd="0" presId="urn:microsoft.com/office/officeart/2018/2/layout/IconLabelList"/>
    <dgm:cxn modelId="{0A820328-288C-4D55-B550-563579CB96B3}" type="presParOf" srcId="{1BE0EC19-12F6-4591-B534-10D99D0C1887}" destId="{5C2E42F7-4404-47D3-AF61-657B16FD1DE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42D734-03EE-4B23-9961-82F15AA5F453}" type="doc">
      <dgm:prSet loTypeId="urn:microsoft.com/office/officeart/2018/2/layout/IconLabelList" loCatId="icon" qsTypeId="urn:microsoft.com/office/officeart/2005/8/quickstyle/simple1" qsCatId="simple" csTypeId="urn:microsoft.com/office/officeart/2005/8/colors/accent1_1" csCatId="accent1" phldr="1"/>
      <dgm:spPr/>
      <dgm:t>
        <a:bodyPr/>
        <a:lstStyle/>
        <a:p>
          <a:endParaRPr lang="en-US"/>
        </a:p>
      </dgm:t>
    </dgm:pt>
    <dgm:pt modelId="{A365417E-B8CE-4BEB-89D3-944B74E61DD4}">
      <dgm:prSet/>
      <dgm:spPr/>
      <dgm:t>
        <a:bodyPr/>
        <a:lstStyle/>
        <a:p>
          <a:pPr>
            <a:lnSpc>
              <a:spcPct val="100000"/>
            </a:lnSpc>
          </a:pPr>
          <a:r>
            <a:rPr lang="tr-TR" dirty="0" err="1" smtClean="0">
              <a:solidFill>
                <a:schemeClr val="tx1"/>
              </a:solidFill>
              <a:latin typeface="Abel" panose="020B0604020202020204" charset="0"/>
            </a:rPr>
            <a:t>Everyone</a:t>
          </a:r>
          <a:r>
            <a:rPr lang="tr-TR" dirty="0" smtClean="0">
              <a:solidFill>
                <a:schemeClr val="tx1"/>
              </a:solidFill>
              <a:latin typeface="Abel" panose="020B0604020202020204" charset="0"/>
            </a:rPr>
            <a:t> has self- </a:t>
          </a:r>
          <a:r>
            <a:rPr lang="tr-TR" dirty="0" err="1" smtClean="0">
              <a:solidFill>
                <a:schemeClr val="tx1"/>
              </a:solidFill>
              <a:latin typeface="Abel" panose="020B0604020202020204" charset="0"/>
            </a:rPr>
            <a:t>responsibility</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to</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take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shuttle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bus</a:t>
          </a:r>
          <a:r>
            <a:rPr lang="tr-TR" dirty="0" smtClean="0">
              <a:solidFill>
                <a:schemeClr val="tx1"/>
              </a:solidFill>
              <a:latin typeface="Abel" panose="020B0604020202020204" charset="0"/>
            </a:rPr>
            <a:t>. </a:t>
          </a:r>
          <a:endParaRPr lang="en-US" dirty="0">
            <a:solidFill>
              <a:schemeClr val="tx1"/>
            </a:solidFill>
            <a:latin typeface="Abel" panose="020B0604020202020204" charset="0"/>
          </a:endParaRPr>
        </a:p>
      </dgm:t>
    </dgm:pt>
    <dgm:pt modelId="{36E22861-8082-4890-871E-C1EFD369AC19}" type="parTrans" cxnId="{88357F3E-866B-48DA-824B-EBC9BB9E4D27}">
      <dgm:prSet/>
      <dgm:spPr/>
      <dgm:t>
        <a:bodyPr/>
        <a:lstStyle/>
        <a:p>
          <a:endParaRPr lang="en-US">
            <a:solidFill>
              <a:schemeClr val="tx1"/>
            </a:solidFill>
            <a:latin typeface="Abel" panose="020B0604020202020204" charset="0"/>
          </a:endParaRPr>
        </a:p>
      </dgm:t>
    </dgm:pt>
    <dgm:pt modelId="{F03D870B-3096-4632-B8DA-557F2E87388E}" type="sibTrans" cxnId="{88357F3E-866B-48DA-824B-EBC9BB9E4D27}">
      <dgm:prSet/>
      <dgm:spPr/>
      <dgm:t>
        <a:bodyPr/>
        <a:lstStyle/>
        <a:p>
          <a:endParaRPr lang="en-US">
            <a:solidFill>
              <a:schemeClr val="tx1"/>
            </a:solidFill>
            <a:latin typeface="Abel" panose="020B0604020202020204" charset="0"/>
          </a:endParaRPr>
        </a:p>
      </dgm:t>
    </dgm:pt>
    <dgm:pt modelId="{595CDB49-5043-4D5E-A211-947A88D9693E}">
      <dgm:prSet/>
      <dgm:spPr/>
      <dgm:t>
        <a:bodyPr/>
        <a:lstStyle/>
        <a:p>
          <a:pPr>
            <a:lnSpc>
              <a:spcPct val="100000"/>
            </a:lnSpc>
          </a:pPr>
          <a:r>
            <a:rPr lang="tr-TR" dirty="0" err="1">
              <a:solidFill>
                <a:schemeClr val="tx1"/>
              </a:solidFill>
              <a:latin typeface="Abel" panose="020B0604020202020204" charset="0"/>
            </a:rPr>
            <a:t>The</a:t>
          </a:r>
          <a:r>
            <a:rPr lang="tr-TR" dirty="0">
              <a:solidFill>
                <a:schemeClr val="tx1"/>
              </a:solidFill>
              <a:latin typeface="Abel" panose="020B0604020202020204" charset="0"/>
            </a:rPr>
            <a:t> </a:t>
          </a:r>
          <a:r>
            <a:rPr lang="tr-TR" dirty="0" err="1">
              <a:solidFill>
                <a:schemeClr val="tx1"/>
              </a:solidFill>
              <a:latin typeface="Abel" panose="020B0604020202020204" charset="0"/>
            </a:rPr>
            <a:t>bus</a:t>
          </a:r>
          <a:r>
            <a:rPr lang="tr-TR" dirty="0">
              <a:solidFill>
                <a:schemeClr val="tx1"/>
              </a:solidFill>
              <a:latin typeface="Abel" panose="020B0604020202020204" charset="0"/>
            </a:rPr>
            <a:t> </a:t>
          </a:r>
          <a:r>
            <a:rPr lang="tr-TR" dirty="0" err="1">
              <a:solidFill>
                <a:schemeClr val="tx1"/>
              </a:solidFill>
              <a:latin typeface="Abel" panose="020B0604020202020204" charset="0"/>
            </a:rPr>
            <a:t>will</a:t>
          </a:r>
          <a:r>
            <a:rPr lang="tr-TR" dirty="0">
              <a:solidFill>
                <a:schemeClr val="tx1"/>
              </a:solidFill>
              <a:latin typeface="Abel" panose="020B0604020202020204" charset="0"/>
            </a:rPr>
            <a:t> </a:t>
          </a:r>
          <a:r>
            <a:rPr lang="tr-TR" dirty="0" err="1">
              <a:solidFill>
                <a:schemeClr val="tx1"/>
              </a:solidFill>
              <a:latin typeface="Abel" panose="020B0604020202020204" charset="0"/>
            </a:rPr>
            <a:t>take</a:t>
          </a:r>
          <a:r>
            <a:rPr lang="tr-TR" dirty="0">
              <a:solidFill>
                <a:schemeClr val="tx1"/>
              </a:solidFill>
              <a:latin typeface="Abel" panose="020B0604020202020204" charset="0"/>
            </a:rPr>
            <a:t> </a:t>
          </a:r>
          <a:r>
            <a:rPr lang="tr-TR" dirty="0" err="1">
              <a:solidFill>
                <a:schemeClr val="tx1"/>
              </a:solidFill>
              <a:latin typeface="Abel" panose="020B0604020202020204" charset="0"/>
            </a:rPr>
            <a:t>everyone</a:t>
          </a:r>
          <a:r>
            <a:rPr lang="tr-TR" dirty="0">
              <a:solidFill>
                <a:schemeClr val="tx1"/>
              </a:solidFill>
              <a:latin typeface="Abel" panose="020B0604020202020204" charset="0"/>
            </a:rPr>
            <a:t> </a:t>
          </a:r>
          <a:r>
            <a:rPr lang="tr-TR" dirty="0" err="1">
              <a:solidFill>
                <a:schemeClr val="tx1"/>
              </a:solidFill>
              <a:latin typeface="Abel" panose="020B0604020202020204" charset="0"/>
            </a:rPr>
            <a:t>from</a:t>
          </a:r>
          <a:r>
            <a:rPr lang="tr-TR" dirty="0">
              <a:solidFill>
                <a:schemeClr val="tx1"/>
              </a:solidFill>
              <a:latin typeface="Abel" panose="020B0604020202020204" charset="0"/>
            </a:rPr>
            <a:t> </a:t>
          </a:r>
          <a:r>
            <a:rPr lang="tr-TR" dirty="0" err="1">
              <a:solidFill>
                <a:schemeClr val="tx1"/>
              </a:solidFill>
              <a:latin typeface="Abel" panose="020B0604020202020204" charset="0"/>
            </a:rPr>
            <a:t>the</a:t>
          </a:r>
          <a:r>
            <a:rPr lang="tr-TR" dirty="0">
              <a:solidFill>
                <a:schemeClr val="tx1"/>
              </a:solidFill>
              <a:latin typeface="Abel" panose="020B0604020202020204" charset="0"/>
            </a:rPr>
            <a:t> </a:t>
          </a:r>
          <a:r>
            <a:rPr lang="tr-TR" dirty="0" err="1" smtClean="0">
              <a:solidFill>
                <a:schemeClr val="tx1"/>
              </a:solidFill>
              <a:latin typeface="Abel" panose="020B0604020202020204" charset="0"/>
            </a:rPr>
            <a:t>city</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centre</a:t>
          </a:r>
          <a:r>
            <a:rPr lang="tr-TR" dirty="0" smtClean="0">
              <a:solidFill>
                <a:schemeClr val="tx1"/>
              </a:solidFill>
              <a:latin typeface="Abel" panose="020B0604020202020204" charset="0"/>
            </a:rPr>
            <a:t> Office.</a:t>
          </a:r>
        </a:p>
        <a:p>
          <a:pPr>
            <a:lnSpc>
              <a:spcPct val="100000"/>
            </a:lnSpc>
          </a:pPr>
          <a:endParaRPr lang="tr-TR" dirty="0" smtClean="0">
            <a:solidFill>
              <a:schemeClr val="tx1"/>
            </a:solidFill>
            <a:latin typeface="Abel" panose="020B0604020202020204" charset="0"/>
          </a:endParaRPr>
        </a:p>
        <a:p>
          <a:pPr>
            <a:lnSpc>
              <a:spcPct val="100000"/>
            </a:lnSpc>
          </a:pPr>
          <a:r>
            <a:rPr lang="tr-TR" dirty="0" err="1" smtClean="0">
              <a:solidFill>
                <a:schemeClr val="tx1"/>
              </a:solidFill>
              <a:latin typeface="Abel" panose="020B0604020202020204" charset="0"/>
            </a:rPr>
            <a:t>You</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should</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take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the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bus</a:t>
          </a:r>
          <a:endParaRPr lang="tr-TR" dirty="0" smtClean="0">
            <a:solidFill>
              <a:schemeClr val="tx1"/>
            </a:solidFill>
            <a:latin typeface="Abel" panose="020B0604020202020204" charset="0"/>
          </a:endParaRPr>
        </a:p>
        <a:p>
          <a:pPr>
            <a:lnSpc>
              <a:spcPct val="100000"/>
            </a:lnSpc>
          </a:pPr>
          <a:r>
            <a:rPr lang="tr-TR" dirty="0" smtClean="0">
              <a:solidFill>
                <a:schemeClr val="tx1"/>
              </a:solidFill>
              <a:latin typeface="Abel" panose="020B0604020202020204" charset="0"/>
            </a:rPr>
            <a:t>2 </a:t>
          </a:r>
          <a:r>
            <a:rPr lang="tr-TR" dirty="0" err="1" smtClean="0">
              <a:solidFill>
                <a:schemeClr val="tx1"/>
              </a:solidFill>
              <a:latin typeface="Abel" panose="020B0604020202020204" charset="0"/>
            </a:rPr>
            <a:t>hours</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before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your</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flight</a:t>
          </a:r>
          <a:r>
            <a:rPr lang="tr-TR" dirty="0" smtClean="0">
              <a:solidFill>
                <a:schemeClr val="tx1"/>
              </a:solidFill>
              <a:latin typeface="Abel" panose="020B0604020202020204" charset="0"/>
            </a:rPr>
            <a:t>.</a:t>
          </a:r>
          <a:endParaRPr lang="en-US" dirty="0">
            <a:solidFill>
              <a:schemeClr val="tx1"/>
            </a:solidFill>
            <a:latin typeface="Abel" panose="020B0604020202020204" charset="0"/>
          </a:endParaRPr>
        </a:p>
      </dgm:t>
    </dgm:pt>
    <dgm:pt modelId="{09BE56E4-2639-4794-85D0-E399DCFDF6C3}" type="parTrans" cxnId="{4C32C26D-5B39-48AD-AB21-9A4A9C2AB397}">
      <dgm:prSet/>
      <dgm:spPr/>
      <dgm:t>
        <a:bodyPr/>
        <a:lstStyle/>
        <a:p>
          <a:endParaRPr lang="en-US">
            <a:solidFill>
              <a:schemeClr val="tx1"/>
            </a:solidFill>
            <a:latin typeface="Abel" panose="020B0604020202020204" charset="0"/>
          </a:endParaRPr>
        </a:p>
      </dgm:t>
    </dgm:pt>
    <dgm:pt modelId="{65DA6172-78D2-4250-BE1E-0659DC2A1902}" type="sibTrans" cxnId="{4C32C26D-5B39-48AD-AB21-9A4A9C2AB397}">
      <dgm:prSet/>
      <dgm:spPr/>
      <dgm:t>
        <a:bodyPr/>
        <a:lstStyle/>
        <a:p>
          <a:endParaRPr lang="en-US">
            <a:solidFill>
              <a:schemeClr val="tx1"/>
            </a:solidFill>
            <a:latin typeface="Abel" panose="020B0604020202020204" charset="0"/>
          </a:endParaRPr>
        </a:p>
      </dgm:t>
    </dgm:pt>
    <dgm:pt modelId="{63895750-5FB4-4C47-A3F0-1BA26BC0D32F}">
      <dgm:prSet/>
      <dgm:spPr/>
      <dgm:t>
        <a:bodyPr/>
        <a:lstStyle/>
        <a:p>
          <a:pPr>
            <a:lnSpc>
              <a:spcPct val="100000"/>
            </a:lnSpc>
          </a:pPr>
          <a:r>
            <a:rPr lang="tr-TR" dirty="0" err="1">
              <a:solidFill>
                <a:schemeClr val="tx1"/>
              </a:solidFill>
              <a:latin typeface="Abel" panose="020B0604020202020204" charset="0"/>
            </a:rPr>
            <a:t>The</a:t>
          </a:r>
          <a:r>
            <a:rPr lang="tr-TR" dirty="0">
              <a:solidFill>
                <a:schemeClr val="tx1"/>
              </a:solidFill>
              <a:latin typeface="Abel" panose="020B0604020202020204" charset="0"/>
            </a:rPr>
            <a:t> </a:t>
          </a:r>
          <a:r>
            <a:rPr lang="tr-TR" dirty="0" err="1">
              <a:solidFill>
                <a:schemeClr val="tx1"/>
              </a:solidFill>
              <a:latin typeface="Abel" panose="020B0604020202020204" charset="0"/>
            </a:rPr>
            <a:t>shuttle</a:t>
          </a:r>
          <a:r>
            <a:rPr lang="tr-TR" dirty="0">
              <a:solidFill>
                <a:schemeClr val="tx1"/>
              </a:solidFill>
              <a:latin typeface="Abel" panose="020B0604020202020204" charset="0"/>
            </a:rPr>
            <a:t> </a:t>
          </a:r>
          <a:r>
            <a:rPr lang="tr-TR" dirty="0" err="1">
              <a:solidFill>
                <a:schemeClr val="tx1"/>
              </a:solidFill>
              <a:latin typeface="Abel" panose="020B0604020202020204" charset="0"/>
            </a:rPr>
            <a:t>bus</a:t>
          </a:r>
          <a:r>
            <a:rPr lang="tr-TR" dirty="0">
              <a:solidFill>
                <a:schemeClr val="tx1"/>
              </a:solidFill>
              <a:latin typeface="Abel" panose="020B0604020202020204" charset="0"/>
            </a:rPr>
            <a:t> </a:t>
          </a:r>
          <a:r>
            <a:rPr lang="tr-TR" dirty="0" err="1">
              <a:solidFill>
                <a:schemeClr val="tx1"/>
              </a:solidFill>
              <a:latin typeface="Abel" panose="020B0604020202020204" charset="0"/>
            </a:rPr>
            <a:t>will</a:t>
          </a:r>
          <a:r>
            <a:rPr lang="tr-TR" dirty="0">
              <a:solidFill>
                <a:schemeClr val="tx1"/>
              </a:solidFill>
              <a:latin typeface="Abel" panose="020B0604020202020204" charset="0"/>
            </a:rPr>
            <a:t> </a:t>
          </a:r>
          <a:r>
            <a:rPr lang="tr-TR" dirty="0" err="1">
              <a:solidFill>
                <a:schemeClr val="tx1"/>
              </a:solidFill>
              <a:latin typeface="Abel" panose="020B0604020202020204" charset="0"/>
            </a:rPr>
            <a:t>leave</a:t>
          </a:r>
          <a:r>
            <a:rPr lang="tr-TR" dirty="0">
              <a:solidFill>
                <a:schemeClr val="tx1"/>
              </a:solidFill>
              <a:latin typeface="Abel" panose="020B0604020202020204" charset="0"/>
            </a:rPr>
            <a:t> </a:t>
          </a:r>
          <a:r>
            <a:rPr lang="tr-TR" dirty="0" err="1">
              <a:solidFill>
                <a:schemeClr val="tx1"/>
              </a:solidFill>
              <a:latin typeface="Abel" panose="020B0604020202020204" charset="0"/>
            </a:rPr>
            <a:t>you</a:t>
          </a:r>
          <a:r>
            <a:rPr lang="tr-TR" dirty="0">
              <a:solidFill>
                <a:schemeClr val="tx1"/>
              </a:solidFill>
              <a:latin typeface="Abel" panose="020B0604020202020204" charset="0"/>
            </a:rPr>
            <a:t> </a:t>
          </a:r>
          <a:r>
            <a:rPr lang="tr-TR" dirty="0" err="1" smtClean="0">
              <a:solidFill>
                <a:schemeClr val="tx1"/>
              </a:solidFill>
              <a:latin typeface="Abel" panose="020B0604020202020204" charset="0"/>
            </a:rPr>
            <a:t>just</a:t>
          </a:r>
          <a:r>
            <a:rPr lang="tr-TR" dirty="0" smtClean="0">
              <a:solidFill>
                <a:schemeClr val="tx1"/>
              </a:solidFill>
              <a:latin typeface="Abel" panose="020B0604020202020204" charset="0"/>
            </a:rPr>
            <a:t> in </a:t>
          </a:r>
          <a:r>
            <a:rPr lang="tr-TR" dirty="0" err="1" smtClean="0">
              <a:solidFill>
                <a:schemeClr val="tx1"/>
              </a:solidFill>
              <a:latin typeface="Abel" panose="020B0604020202020204" charset="0"/>
            </a:rPr>
            <a:t>front</a:t>
          </a:r>
          <a:r>
            <a:rPr lang="tr-TR" dirty="0" smtClean="0">
              <a:solidFill>
                <a:schemeClr val="tx1"/>
              </a:solidFill>
              <a:latin typeface="Abel" panose="020B0604020202020204" charset="0"/>
            </a:rPr>
            <a:t> of </a:t>
          </a:r>
          <a:r>
            <a:rPr lang="tr-TR" dirty="0" err="1" smtClean="0">
              <a:solidFill>
                <a:schemeClr val="tx1"/>
              </a:solidFill>
              <a:latin typeface="Abel" panose="020B0604020202020204" charset="0"/>
            </a:rPr>
            <a:t>the</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Airport</a:t>
          </a:r>
          <a:r>
            <a:rPr lang="tr-TR" dirty="0" smtClean="0">
              <a:solidFill>
                <a:schemeClr val="tx1"/>
              </a:solidFill>
              <a:latin typeface="Abel" panose="020B0604020202020204" charset="0"/>
            </a:rPr>
            <a:t> Terminal.</a:t>
          </a:r>
          <a:endParaRPr lang="tr-TR" dirty="0">
            <a:solidFill>
              <a:schemeClr val="tx1"/>
            </a:solidFill>
            <a:latin typeface="Abel" panose="020B0604020202020204" charset="0"/>
          </a:endParaRPr>
        </a:p>
      </dgm:t>
    </dgm:pt>
    <dgm:pt modelId="{BAFCE846-6355-4312-89B3-573335DCEE8E}" type="parTrans" cxnId="{E023958A-E105-4EC3-B37B-2EFAE807C142}">
      <dgm:prSet/>
      <dgm:spPr/>
      <dgm:t>
        <a:bodyPr/>
        <a:lstStyle/>
        <a:p>
          <a:endParaRPr lang="en-US">
            <a:solidFill>
              <a:schemeClr val="tx1"/>
            </a:solidFill>
            <a:latin typeface="Abel" panose="020B0604020202020204" charset="0"/>
          </a:endParaRPr>
        </a:p>
      </dgm:t>
    </dgm:pt>
    <dgm:pt modelId="{9325F865-6D6F-4DD7-96DC-4D08EB449411}" type="sibTrans" cxnId="{E023958A-E105-4EC3-B37B-2EFAE807C142}">
      <dgm:prSet/>
      <dgm:spPr/>
      <dgm:t>
        <a:bodyPr/>
        <a:lstStyle/>
        <a:p>
          <a:endParaRPr lang="en-US">
            <a:solidFill>
              <a:schemeClr val="tx1"/>
            </a:solidFill>
            <a:latin typeface="Abel" panose="020B0604020202020204" charset="0"/>
          </a:endParaRPr>
        </a:p>
      </dgm:t>
    </dgm:pt>
    <dgm:pt modelId="{2739FDE7-486E-4705-987C-ED8E341F20E9}">
      <dgm:prSet/>
      <dgm:spPr/>
      <dgm:t>
        <a:bodyPr/>
        <a:lstStyle/>
        <a:p>
          <a:pPr>
            <a:lnSpc>
              <a:spcPct val="100000"/>
            </a:lnSpc>
          </a:pPr>
          <a:r>
            <a:rPr lang="tr-TR" dirty="0" err="1">
              <a:solidFill>
                <a:schemeClr val="tx1"/>
              </a:solidFill>
              <a:latin typeface="Abel" panose="020B0604020202020204" charset="0"/>
            </a:rPr>
            <a:t>Participants</a:t>
          </a:r>
          <a:r>
            <a:rPr lang="tr-TR" dirty="0">
              <a:solidFill>
                <a:schemeClr val="tx1"/>
              </a:solidFill>
              <a:latin typeface="Abel" panose="020B0604020202020204" charset="0"/>
            </a:rPr>
            <a:t> can </a:t>
          </a:r>
          <a:r>
            <a:rPr lang="tr-TR" dirty="0" err="1">
              <a:solidFill>
                <a:schemeClr val="tx1"/>
              </a:solidFill>
              <a:latin typeface="Abel" panose="020B0604020202020204" charset="0"/>
            </a:rPr>
            <a:t>take</a:t>
          </a:r>
          <a:r>
            <a:rPr lang="tr-TR" dirty="0">
              <a:solidFill>
                <a:schemeClr val="tx1"/>
              </a:solidFill>
              <a:latin typeface="Abel" panose="020B0604020202020204" charset="0"/>
            </a:rPr>
            <a:t> </a:t>
          </a:r>
          <a:r>
            <a:rPr lang="tr-TR" dirty="0" err="1">
              <a:solidFill>
                <a:schemeClr val="tx1"/>
              </a:solidFill>
              <a:latin typeface="Abel" panose="020B0604020202020204" charset="0"/>
            </a:rPr>
            <a:t>bus</a:t>
          </a:r>
          <a:r>
            <a:rPr lang="tr-TR" dirty="0">
              <a:solidFill>
                <a:schemeClr val="tx1"/>
              </a:solidFill>
              <a:latin typeface="Abel" panose="020B0604020202020204" charset="0"/>
            </a:rPr>
            <a:t> </a:t>
          </a:r>
          <a:r>
            <a:rPr lang="tr-TR" dirty="0" err="1">
              <a:solidFill>
                <a:schemeClr val="tx1"/>
              </a:solidFill>
              <a:latin typeface="Abel" panose="020B0604020202020204" charset="0"/>
            </a:rPr>
            <a:t>to</a:t>
          </a:r>
          <a:r>
            <a:rPr lang="tr-TR" dirty="0">
              <a:solidFill>
                <a:schemeClr val="tx1"/>
              </a:solidFill>
              <a:latin typeface="Abel" panose="020B0604020202020204" charset="0"/>
            </a:rPr>
            <a:t> </a:t>
          </a:r>
          <a:r>
            <a:rPr lang="tr-TR" dirty="0" err="1">
              <a:solidFill>
                <a:schemeClr val="tx1"/>
              </a:solidFill>
              <a:latin typeface="Abel" panose="020B0604020202020204" charset="0"/>
            </a:rPr>
            <a:t>the</a:t>
          </a:r>
          <a:r>
            <a:rPr lang="tr-TR" dirty="0">
              <a:solidFill>
                <a:schemeClr val="tx1"/>
              </a:solidFill>
              <a:latin typeface="Abel" panose="020B0604020202020204" charset="0"/>
            </a:rPr>
            <a:t> </a:t>
          </a:r>
          <a:r>
            <a:rPr lang="tr-TR" dirty="0" smtClean="0">
              <a:solidFill>
                <a:schemeClr val="tx1"/>
              </a:solidFill>
              <a:latin typeface="Abel" panose="020B0604020202020204" charset="0"/>
            </a:rPr>
            <a:t>GZT </a:t>
          </a:r>
          <a:r>
            <a:rPr lang="tr-TR" dirty="0" err="1" smtClean="0">
              <a:solidFill>
                <a:schemeClr val="tx1"/>
              </a:solidFill>
              <a:latin typeface="Abel" panose="020B0604020202020204" charset="0"/>
            </a:rPr>
            <a:t>airport</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right</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after</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the</a:t>
          </a:r>
          <a:r>
            <a:rPr lang="tr-TR" dirty="0" smtClean="0">
              <a:solidFill>
                <a:schemeClr val="tx1"/>
              </a:solidFill>
              <a:latin typeface="Abel" panose="020B0604020202020204" charset="0"/>
            </a:rPr>
            <a:t> Project, </a:t>
          </a:r>
          <a:r>
            <a:rPr lang="tr-TR" dirty="0" err="1" smtClean="0">
              <a:solidFill>
                <a:schemeClr val="tx1"/>
              </a:solidFill>
              <a:latin typeface="Abel" panose="020B0604020202020204" charset="0"/>
            </a:rPr>
            <a:t>Or</a:t>
          </a:r>
          <a:r>
            <a:rPr lang="tr-TR" dirty="0" smtClean="0">
              <a:solidFill>
                <a:schemeClr val="tx1"/>
              </a:solidFill>
              <a:latin typeface="Abel" panose="020B0604020202020204" charset="0"/>
            </a:rPr>
            <a:t> </a:t>
          </a:r>
          <a:r>
            <a:rPr lang="tr-TR" dirty="0" err="1">
              <a:solidFill>
                <a:schemeClr val="tx1"/>
              </a:solidFill>
              <a:latin typeface="Abel" panose="020B0604020202020204" charset="0"/>
            </a:rPr>
            <a:t>if</a:t>
          </a:r>
          <a:r>
            <a:rPr lang="tr-TR" dirty="0">
              <a:solidFill>
                <a:schemeClr val="tx1"/>
              </a:solidFill>
              <a:latin typeface="Abel" panose="020B0604020202020204" charset="0"/>
            </a:rPr>
            <a:t> </a:t>
          </a:r>
          <a:r>
            <a:rPr lang="tr-TR" dirty="0" err="1">
              <a:solidFill>
                <a:schemeClr val="tx1"/>
              </a:solidFill>
              <a:latin typeface="Abel" panose="020B0604020202020204" charset="0"/>
            </a:rPr>
            <a:t>they</a:t>
          </a:r>
          <a:r>
            <a:rPr lang="tr-TR" dirty="0">
              <a:solidFill>
                <a:schemeClr val="tx1"/>
              </a:solidFill>
              <a:latin typeface="Abel" panose="020B0604020202020204" charset="0"/>
            </a:rPr>
            <a:t> </a:t>
          </a:r>
          <a:r>
            <a:rPr lang="tr-TR" dirty="0" err="1">
              <a:solidFill>
                <a:schemeClr val="tx1"/>
              </a:solidFill>
              <a:latin typeface="Abel" panose="020B0604020202020204" charset="0"/>
            </a:rPr>
            <a:t>prefer</a:t>
          </a:r>
          <a:r>
            <a:rPr lang="tr-TR" dirty="0">
              <a:solidFill>
                <a:schemeClr val="tx1"/>
              </a:solidFill>
              <a:latin typeface="Abel" panose="020B0604020202020204" charset="0"/>
            </a:rPr>
            <a:t>, </a:t>
          </a:r>
          <a:r>
            <a:rPr lang="tr-TR" dirty="0" err="1">
              <a:solidFill>
                <a:schemeClr val="tx1"/>
              </a:solidFill>
              <a:latin typeface="Abel" panose="020B0604020202020204" charset="0"/>
            </a:rPr>
            <a:t>they</a:t>
          </a:r>
          <a:r>
            <a:rPr lang="tr-TR" dirty="0">
              <a:solidFill>
                <a:schemeClr val="tx1"/>
              </a:solidFill>
              <a:latin typeface="Abel" panose="020B0604020202020204" charset="0"/>
            </a:rPr>
            <a:t> can </a:t>
          </a:r>
          <a:r>
            <a:rPr lang="tr-TR" dirty="0" err="1">
              <a:solidFill>
                <a:schemeClr val="tx1"/>
              </a:solidFill>
              <a:latin typeface="Abel" panose="020B0604020202020204" charset="0"/>
            </a:rPr>
            <a:t>stay</a:t>
          </a:r>
          <a:r>
            <a:rPr lang="tr-TR" dirty="0">
              <a:solidFill>
                <a:schemeClr val="tx1"/>
              </a:solidFill>
              <a:latin typeface="Abel" panose="020B0604020202020204" charset="0"/>
            </a:rPr>
            <a:t> </a:t>
          </a:r>
          <a:r>
            <a:rPr lang="tr-TR" dirty="0" err="1">
              <a:solidFill>
                <a:schemeClr val="tx1"/>
              </a:solidFill>
              <a:latin typeface="Abel" panose="020B0604020202020204" charset="0"/>
            </a:rPr>
            <a:t>and</a:t>
          </a:r>
          <a:r>
            <a:rPr lang="tr-TR" dirty="0">
              <a:solidFill>
                <a:schemeClr val="tx1"/>
              </a:solidFill>
              <a:latin typeface="Abel" panose="020B0604020202020204" charset="0"/>
            </a:rPr>
            <a:t> </a:t>
          </a:r>
          <a:r>
            <a:rPr lang="tr-TR" dirty="0" err="1">
              <a:solidFill>
                <a:schemeClr val="tx1"/>
              </a:solidFill>
              <a:latin typeface="Abel" panose="020B0604020202020204" charset="0"/>
            </a:rPr>
            <a:t>enjoy</a:t>
          </a:r>
          <a:r>
            <a:rPr lang="tr-TR" dirty="0">
              <a:solidFill>
                <a:schemeClr val="tx1"/>
              </a:solidFill>
              <a:latin typeface="Abel" panose="020B0604020202020204" charset="0"/>
            </a:rPr>
            <a:t> </a:t>
          </a:r>
          <a:r>
            <a:rPr lang="tr-TR" dirty="0" smtClean="0">
              <a:solidFill>
                <a:schemeClr val="tx1"/>
              </a:solidFill>
              <a:latin typeface="Abel" panose="020B0604020202020204" charset="0"/>
            </a:rPr>
            <a:t>Gaziantep </a:t>
          </a:r>
          <a:r>
            <a:rPr lang="tr-TR" dirty="0" err="1" smtClean="0">
              <a:solidFill>
                <a:schemeClr val="tx1"/>
              </a:solidFill>
              <a:latin typeface="Abel" panose="020B0604020202020204" charset="0"/>
            </a:rPr>
            <a:t>or</a:t>
          </a:r>
          <a:r>
            <a:rPr lang="tr-TR" dirty="0" smtClean="0">
              <a:solidFill>
                <a:schemeClr val="tx1"/>
              </a:solidFill>
              <a:latin typeface="Abel" panose="020B0604020202020204" charset="0"/>
            </a:rPr>
            <a:t> in </a:t>
          </a:r>
          <a:r>
            <a:rPr lang="tr-TR" dirty="0" err="1" smtClean="0">
              <a:solidFill>
                <a:schemeClr val="tx1"/>
              </a:solidFill>
              <a:latin typeface="Abel" panose="020B0604020202020204" charset="0"/>
            </a:rPr>
            <a:t>other</a:t>
          </a:r>
          <a:r>
            <a:rPr lang="tr-TR" dirty="0" smtClean="0">
              <a:solidFill>
                <a:schemeClr val="tx1"/>
              </a:solidFill>
              <a:latin typeface="Abel" panose="020B0604020202020204" charset="0"/>
            </a:rPr>
            <a:t> </a:t>
          </a:r>
          <a:r>
            <a:rPr lang="tr-TR" dirty="0" err="1" smtClean="0">
              <a:solidFill>
                <a:schemeClr val="tx1"/>
              </a:solidFill>
              <a:latin typeface="Abel" panose="020B0604020202020204" charset="0"/>
            </a:rPr>
            <a:t>cities</a:t>
          </a:r>
          <a:r>
            <a:rPr lang="tr-TR" dirty="0" smtClean="0">
              <a:solidFill>
                <a:schemeClr val="tx1"/>
              </a:solidFill>
              <a:latin typeface="Abel" panose="020B0604020202020204" charset="0"/>
            </a:rPr>
            <a:t>!</a:t>
          </a:r>
          <a:endParaRPr lang="en-US" dirty="0">
            <a:solidFill>
              <a:schemeClr val="tx1"/>
            </a:solidFill>
            <a:latin typeface="Abel" panose="020B0604020202020204" charset="0"/>
          </a:endParaRPr>
        </a:p>
      </dgm:t>
    </dgm:pt>
    <dgm:pt modelId="{9B9F28BD-D7B5-4D4F-860D-56B34FF455B5}" type="parTrans" cxnId="{D4B58943-B05C-4AE0-999B-22FCDAC73ADB}">
      <dgm:prSet/>
      <dgm:spPr/>
      <dgm:t>
        <a:bodyPr/>
        <a:lstStyle/>
        <a:p>
          <a:endParaRPr lang="en-US">
            <a:solidFill>
              <a:schemeClr val="tx1"/>
            </a:solidFill>
            <a:latin typeface="Abel" panose="020B0604020202020204" charset="0"/>
          </a:endParaRPr>
        </a:p>
      </dgm:t>
    </dgm:pt>
    <dgm:pt modelId="{2DBF2C97-D387-4E00-B365-4BBC822200C9}" type="sibTrans" cxnId="{D4B58943-B05C-4AE0-999B-22FCDAC73ADB}">
      <dgm:prSet/>
      <dgm:spPr/>
      <dgm:t>
        <a:bodyPr/>
        <a:lstStyle/>
        <a:p>
          <a:endParaRPr lang="en-US">
            <a:solidFill>
              <a:schemeClr val="tx1"/>
            </a:solidFill>
            <a:latin typeface="Abel" panose="020B0604020202020204" charset="0"/>
          </a:endParaRPr>
        </a:p>
      </dgm:t>
    </dgm:pt>
    <dgm:pt modelId="{AF69AC7E-642A-4A88-86ED-91C0A565BB6D}" type="pres">
      <dgm:prSet presAssocID="{8942D734-03EE-4B23-9961-82F15AA5F453}" presName="root" presStyleCnt="0">
        <dgm:presLayoutVars>
          <dgm:dir/>
          <dgm:resizeHandles val="exact"/>
        </dgm:presLayoutVars>
      </dgm:prSet>
      <dgm:spPr/>
      <dgm:t>
        <a:bodyPr/>
        <a:lstStyle/>
        <a:p>
          <a:endParaRPr lang="tr-TR"/>
        </a:p>
      </dgm:t>
    </dgm:pt>
    <dgm:pt modelId="{355F4CB6-ECE1-43AA-8D3D-F5CF7EE26C12}" type="pres">
      <dgm:prSet presAssocID="{A365417E-B8CE-4BEB-89D3-944B74E61DD4}" presName="compNode" presStyleCnt="0"/>
      <dgm:spPr/>
    </dgm:pt>
    <dgm:pt modelId="{E5E168A6-9DCD-421A-90DA-0B718DBC1E25}" type="pres">
      <dgm:prSet presAssocID="{A365417E-B8CE-4BEB-89D3-944B74E61D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Moustache Face with Solid Fill"/>
        </a:ext>
      </dgm:extLst>
    </dgm:pt>
    <dgm:pt modelId="{A6F21427-3393-4515-AF61-77384690C0D6}" type="pres">
      <dgm:prSet presAssocID="{A365417E-B8CE-4BEB-89D3-944B74E61DD4}" presName="spaceRect" presStyleCnt="0"/>
      <dgm:spPr/>
    </dgm:pt>
    <dgm:pt modelId="{F9C39BC5-AA98-4306-A6C6-AE5FC8EE09EE}" type="pres">
      <dgm:prSet presAssocID="{A365417E-B8CE-4BEB-89D3-944B74E61DD4}" presName="textRect" presStyleLbl="revTx" presStyleIdx="0" presStyleCnt="4">
        <dgm:presLayoutVars>
          <dgm:chMax val="1"/>
          <dgm:chPref val="1"/>
        </dgm:presLayoutVars>
      </dgm:prSet>
      <dgm:spPr/>
      <dgm:t>
        <a:bodyPr/>
        <a:lstStyle/>
        <a:p>
          <a:endParaRPr lang="tr-TR"/>
        </a:p>
      </dgm:t>
    </dgm:pt>
    <dgm:pt modelId="{0C6D26EA-6772-4454-9528-39F56F5154F1}" type="pres">
      <dgm:prSet presAssocID="{F03D870B-3096-4632-B8DA-557F2E87388E}" presName="sibTrans" presStyleCnt="0"/>
      <dgm:spPr/>
    </dgm:pt>
    <dgm:pt modelId="{03BB88FD-5054-4BAB-BBA2-EA89547CE5D2}" type="pres">
      <dgm:prSet presAssocID="{595CDB49-5043-4D5E-A211-947A88D9693E}" presName="compNode" presStyleCnt="0"/>
      <dgm:spPr/>
    </dgm:pt>
    <dgm:pt modelId="{1AF04565-3932-4447-B3BB-827FC546E96D}" type="pres">
      <dgm:prSet presAssocID="{595CDB49-5043-4D5E-A211-947A88D9693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Waiter"/>
        </a:ext>
      </dgm:extLst>
    </dgm:pt>
    <dgm:pt modelId="{F543BF7F-F7FA-4B86-83E6-A40858DD846B}" type="pres">
      <dgm:prSet presAssocID="{595CDB49-5043-4D5E-A211-947A88D9693E}" presName="spaceRect" presStyleCnt="0"/>
      <dgm:spPr/>
    </dgm:pt>
    <dgm:pt modelId="{E2E9854D-9C1D-4926-84E2-107A6534D0F4}" type="pres">
      <dgm:prSet presAssocID="{595CDB49-5043-4D5E-A211-947A88D9693E}" presName="textRect" presStyleLbl="revTx" presStyleIdx="1" presStyleCnt="4">
        <dgm:presLayoutVars>
          <dgm:chMax val="1"/>
          <dgm:chPref val="1"/>
        </dgm:presLayoutVars>
      </dgm:prSet>
      <dgm:spPr/>
      <dgm:t>
        <a:bodyPr/>
        <a:lstStyle/>
        <a:p>
          <a:endParaRPr lang="tr-TR"/>
        </a:p>
      </dgm:t>
    </dgm:pt>
    <dgm:pt modelId="{B53CA1CA-7834-4C6B-B78B-C9709490E1BE}" type="pres">
      <dgm:prSet presAssocID="{65DA6172-78D2-4250-BE1E-0659DC2A1902}" presName="sibTrans" presStyleCnt="0"/>
      <dgm:spPr/>
    </dgm:pt>
    <dgm:pt modelId="{9C3A0DDF-7BA6-4270-BD21-689060F40C31}" type="pres">
      <dgm:prSet presAssocID="{63895750-5FB4-4C47-A3F0-1BA26BC0D32F}" presName="compNode" presStyleCnt="0"/>
      <dgm:spPr/>
    </dgm:pt>
    <dgm:pt modelId="{088B154E-13DA-40AC-8BC7-74CE73FC887C}" type="pres">
      <dgm:prSet presAssocID="{63895750-5FB4-4C47-A3F0-1BA26BC0D3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Bus"/>
        </a:ext>
      </dgm:extLst>
    </dgm:pt>
    <dgm:pt modelId="{E9FA5401-0F08-495A-ADE6-81D00AEDAAC0}" type="pres">
      <dgm:prSet presAssocID="{63895750-5FB4-4C47-A3F0-1BA26BC0D32F}" presName="spaceRect" presStyleCnt="0"/>
      <dgm:spPr/>
    </dgm:pt>
    <dgm:pt modelId="{F9221DDF-AF7A-47FD-8E19-56EC47CA1FC0}" type="pres">
      <dgm:prSet presAssocID="{63895750-5FB4-4C47-A3F0-1BA26BC0D32F}" presName="textRect" presStyleLbl="revTx" presStyleIdx="2" presStyleCnt="4">
        <dgm:presLayoutVars>
          <dgm:chMax val="1"/>
          <dgm:chPref val="1"/>
        </dgm:presLayoutVars>
      </dgm:prSet>
      <dgm:spPr/>
      <dgm:t>
        <a:bodyPr/>
        <a:lstStyle/>
        <a:p>
          <a:endParaRPr lang="tr-TR"/>
        </a:p>
      </dgm:t>
    </dgm:pt>
    <dgm:pt modelId="{2D5A91E8-02AC-408A-8550-B3640AE6697E}" type="pres">
      <dgm:prSet presAssocID="{9325F865-6D6F-4DD7-96DC-4D08EB449411}" presName="sibTrans" presStyleCnt="0"/>
      <dgm:spPr/>
    </dgm:pt>
    <dgm:pt modelId="{1BE0EC19-12F6-4591-B534-10D99D0C1887}" type="pres">
      <dgm:prSet presAssocID="{2739FDE7-486E-4705-987C-ED8E341F20E9}" presName="compNode" presStyleCnt="0"/>
      <dgm:spPr/>
    </dgm:pt>
    <dgm:pt modelId="{A78A59D6-B20D-4782-8850-F4699D77FD55}" type="pres">
      <dgm:prSet presAssocID="{2739FDE7-486E-4705-987C-ED8E341F20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217BC5BA-B580-4186-845C-163822A9B082}" type="pres">
      <dgm:prSet presAssocID="{2739FDE7-486E-4705-987C-ED8E341F20E9}" presName="spaceRect" presStyleCnt="0"/>
      <dgm:spPr/>
    </dgm:pt>
    <dgm:pt modelId="{5C2E42F7-4404-47D3-AF61-657B16FD1DE6}" type="pres">
      <dgm:prSet presAssocID="{2739FDE7-486E-4705-987C-ED8E341F20E9}" presName="textRect" presStyleLbl="revTx" presStyleIdx="3" presStyleCnt="4">
        <dgm:presLayoutVars>
          <dgm:chMax val="1"/>
          <dgm:chPref val="1"/>
        </dgm:presLayoutVars>
      </dgm:prSet>
      <dgm:spPr/>
      <dgm:t>
        <a:bodyPr/>
        <a:lstStyle/>
        <a:p>
          <a:endParaRPr lang="tr-TR"/>
        </a:p>
      </dgm:t>
    </dgm:pt>
  </dgm:ptLst>
  <dgm:cxnLst>
    <dgm:cxn modelId="{4C32C26D-5B39-48AD-AB21-9A4A9C2AB397}" srcId="{8942D734-03EE-4B23-9961-82F15AA5F453}" destId="{595CDB49-5043-4D5E-A211-947A88D9693E}" srcOrd="1" destOrd="0" parTransId="{09BE56E4-2639-4794-85D0-E399DCFDF6C3}" sibTransId="{65DA6172-78D2-4250-BE1E-0659DC2A1902}"/>
    <dgm:cxn modelId="{417C1E99-C6CF-4ACD-ACF1-8E22F44495B6}" type="presOf" srcId="{595CDB49-5043-4D5E-A211-947A88D9693E}" destId="{E2E9854D-9C1D-4926-84E2-107A6534D0F4}" srcOrd="0" destOrd="0" presId="urn:microsoft.com/office/officeart/2018/2/layout/IconLabelList"/>
    <dgm:cxn modelId="{525CF578-ED41-4FA6-AECD-FC55BCC3797B}" type="presOf" srcId="{8942D734-03EE-4B23-9961-82F15AA5F453}" destId="{AF69AC7E-642A-4A88-86ED-91C0A565BB6D}" srcOrd="0" destOrd="0" presId="urn:microsoft.com/office/officeart/2018/2/layout/IconLabelList"/>
    <dgm:cxn modelId="{D4B58943-B05C-4AE0-999B-22FCDAC73ADB}" srcId="{8942D734-03EE-4B23-9961-82F15AA5F453}" destId="{2739FDE7-486E-4705-987C-ED8E341F20E9}" srcOrd="3" destOrd="0" parTransId="{9B9F28BD-D7B5-4D4F-860D-56B34FF455B5}" sibTransId="{2DBF2C97-D387-4E00-B365-4BBC822200C9}"/>
    <dgm:cxn modelId="{E77A538B-8716-4C44-ACCF-044F05CC5AB6}" type="presOf" srcId="{A365417E-B8CE-4BEB-89D3-944B74E61DD4}" destId="{F9C39BC5-AA98-4306-A6C6-AE5FC8EE09EE}" srcOrd="0" destOrd="0" presId="urn:microsoft.com/office/officeart/2018/2/layout/IconLabelList"/>
    <dgm:cxn modelId="{4E62F651-A8A8-481F-B8C5-F07B2E75225D}" type="presOf" srcId="{2739FDE7-486E-4705-987C-ED8E341F20E9}" destId="{5C2E42F7-4404-47D3-AF61-657B16FD1DE6}" srcOrd="0" destOrd="0" presId="urn:microsoft.com/office/officeart/2018/2/layout/IconLabelList"/>
    <dgm:cxn modelId="{900E55E8-3974-4C2B-8E37-5D4F5591DBB7}" type="presOf" srcId="{63895750-5FB4-4C47-A3F0-1BA26BC0D32F}" destId="{F9221DDF-AF7A-47FD-8E19-56EC47CA1FC0}" srcOrd="0" destOrd="0" presId="urn:microsoft.com/office/officeart/2018/2/layout/IconLabelList"/>
    <dgm:cxn modelId="{E023958A-E105-4EC3-B37B-2EFAE807C142}" srcId="{8942D734-03EE-4B23-9961-82F15AA5F453}" destId="{63895750-5FB4-4C47-A3F0-1BA26BC0D32F}" srcOrd="2" destOrd="0" parTransId="{BAFCE846-6355-4312-89B3-573335DCEE8E}" sibTransId="{9325F865-6D6F-4DD7-96DC-4D08EB449411}"/>
    <dgm:cxn modelId="{88357F3E-866B-48DA-824B-EBC9BB9E4D27}" srcId="{8942D734-03EE-4B23-9961-82F15AA5F453}" destId="{A365417E-B8CE-4BEB-89D3-944B74E61DD4}" srcOrd="0" destOrd="0" parTransId="{36E22861-8082-4890-871E-C1EFD369AC19}" sibTransId="{F03D870B-3096-4632-B8DA-557F2E87388E}"/>
    <dgm:cxn modelId="{5AB14F3A-ACFD-4AFF-8CA8-82624C258D8E}" type="presParOf" srcId="{AF69AC7E-642A-4A88-86ED-91C0A565BB6D}" destId="{355F4CB6-ECE1-43AA-8D3D-F5CF7EE26C12}" srcOrd="0" destOrd="0" presId="urn:microsoft.com/office/officeart/2018/2/layout/IconLabelList"/>
    <dgm:cxn modelId="{0B7DBFE6-CEBE-4858-B41F-A3A6A6571AC7}" type="presParOf" srcId="{355F4CB6-ECE1-43AA-8D3D-F5CF7EE26C12}" destId="{E5E168A6-9DCD-421A-90DA-0B718DBC1E25}" srcOrd="0" destOrd="0" presId="urn:microsoft.com/office/officeart/2018/2/layout/IconLabelList"/>
    <dgm:cxn modelId="{159B4272-D0BC-4E37-8ECF-5C7E20EBA391}" type="presParOf" srcId="{355F4CB6-ECE1-43AA-8D3D-F5CF7EE26C12}" destId="{A6F21427-3393-4515-AF61-77384690C0D6}" srcOrd="1" destOrd="0" presId="urn:microsoft.com/office/officeart/2018/2/layout/IconLabelList"/>
    <dgm:cxn modelId="{1990F7D8-B4F1-4FAC-ADB8-F72D682E5405}" type="presParOf" srcId="{355F4CB6-ECE1-43AA-8D3D-F5CF7EE26C12}" destId="{F9C39BC5-AA98-4306-A6C6-AE5FC8EE09EE}" srcOrd="2" destOrd="0" presId="urn:microsoft.com/office/officeart/2018/2/layout/IconLabelList"/>
    <dgm:cxn modelId="{AE78EE87-7D64-4F77-89AF-EBC665225649}" type="presParOf" srcId="{AF69AC7E-642A-4A88-86ED-91C0A565BB6D}" destId="{0C6D26EA-6772-4454-9528-39F56F5154F1}" srcOrd="1" destOrd="0" presId="urn:microsoft.com/office/officeart/2018/2/layout/IconLabelList"/>
    <dgm:cxn modelId="{5A8E722D-894C-430E-80D4-0DA6ABDEF402}" type="presParOf" srcId="{AF69AC7E-642A-4A88-86ED-91C0A565BB6D}" destId="{03BB88FD-5054-4BAB-BBA2-EA89547CE5D2}" srcOrd="2" destOrd="0" presId="urn:microsoft.com/office/officeart/2018/2/layout/IconLabelList"/>
    <dgm:cxn modelId="{A29781C2-2F53-487B-AA26-D4F71AB006C1}" type="presParOf" srcId="{03BB88FD-5054-4BAB-BBA2-EA89547CE5D2}" destId="{1AF04565-3932-4447-B3BB-827FC546E96D}" srcOrd="0" destOrd="0" presId="urn:microsoft.com/office/officeart/2018/2/layout/IconLabelList"/>
    <dgm:cxn modelId="{4DF83FF1-7797-4955-B1F0-8566075A3EC2}" type="presParOf" srcId="{03BB88FD-5054-4BAB-BBA2-EA89547CE5D2}" destId="{F543BF7F-F7FA-4B86-83E6-A40858DD846B}" srcOrd="1" destOrd="0" presId="urn:microsoft.com/office/officeart/2018/2/layout/IconLabelList"/>
    <dgm:cxn modelId="{3CC6A285-EF0D-418D-9961-4E06053128B2}" type="presParOf" srcId="{03BB88FD-5054-4BAB-BBA2-EA89547CE5D2}" destId="{E2E9854D-9C1D-4926-84E2-107A6534D0F4}" srcOrd="2" destOrd="0" presId="urn:microsoft.com/office/officeart/2018/2/layout/IconLabelList"/>
    <dgm:cxn modelId="{95B25575-8BBC-4532-9F06-142A0CF604D9}" type="presParOf" srcId="{AF69AC7E-642A-4A88-86ED-91C0A565BB6D}" destId="{B53CA1CA-7834-4C6B-B78B-C9709490E1BE}" srcOrd="3" destOrd="0" presId="urn:microsoft.com/office/officeart/2018/2/layout/IconLabelList"/>
    <dgm:cxn modelId="{B250BE82-35D8-4D40-A6F7-EE518E5EF62A}" type="presParOf" srcId="{AF69AC7E-642A-4A88-86ED-91C0A565BB6D}" destId="{9C3A0DDF-7BA6-4270-BD21-689060F40C31}" srcOrd="4" destOrd="0" presId="urn:microsoft.com/office/officeart/2018/2/layout/IconLabelList"/>
    <dgm:cxn modelId="{6FACE6C5-5472-4B72-AADD-5420B320E0FC}" type="presParOf" srcId="{9C3A0DDF-7BA6-4270-BD21-689060F40C31}" destId="{088B154E-13DA-40AC-8BC7-74CE73FC887C}" srcOrd="0" destOrd="0" presId="urn:microsoft.com/office/officeart/2018/2/layout/IconLabelList"/>
    <dgm:cxn modelId="{0A156110-F6FB-4768-B55D-34BCB4B088ED}" type="presParOf" srcId="{9C3A0DDF-7BA6-4270-BD21-689060F40C31}" destId="{E9FA5401-0F08-495A-ADE6-81D00AEDAAC0}" srcOrd="1" destOrd="0" presId="urn:microsoft.com/office/officeart/2018/2/layout/IconLabelList"/>
    <dgm:cxn modelId="{86A8388D-EDB1-4207-8F84-CE02598D4A7A}" type="presParOf" srcId="{9C3A0DDF-7BA6-4270-BD21-689060F40C31}" destId="{F9221DDF-AF7A-47FD-8E19-56EC47CA1FC0}" srcOrd="2" destOrd="0" presId="urn:microsoft.com/office/officeart/2018/2/layout/IconLabelList"/>
    <dgm:cxn modelId="{3F6C296D-8F5D-41AE-8F69-D482993D5722}" type="presParOf" srcId="{AF69AC7E-642A-4A88-86ED-91C0A565BB6D}" destId="{2D5A91E8-02AC-408A-8550-B3640AE6697E}" srcOrd="5" destOrd="0" presId="urn:microsoft.com/office/officeart/2018/2/layout/IconLabelList"/>
    <dgm:cxn modelId="{4711513C-EC50-4FD1-B9F7-A4F9CE1A8F6B}" type="presParOf" srcId="{AF69AC7E-642A-4A88-86ED-91C0A565BB6D}" destId="{1BE0EC19-12F6-4591-B534-10D99D0C1887}" srcOrd="6" destOrd="0" presId="urn:microsoft.com/office/officeart/2018/2/layout/IconLabelList"/>
    <dgm:cxn modelId="{202F1D2A-90DA-416C-9156-A94A556788B2}" type="presParOf" srcId="{1BE0EC19-12F6-4591-B534-10D99D0C1887}" destId="{A78A59D6-B20D-4782-8850-F4699D77FD55}" srcOrd="0" destOrd="0" presId="urn:microsoft.com/office/officeart/2018/2/layout/IconLabelList"/>
    <dgm:cxn modelId="{55FF151D-DDFF-4957-BD69-BB81D1A2AEB0}" type="presParOf" srcId="{1BE0EC19-12F6-4591-B534-10D99D0C1887}" destId="{217BC5BA-B580-4186-845C-163822A9B082}" srcOrd="1" destOrd="0" presId="urn:microsoft.com/office/officeart/2018/2/layout/IconLabelList"/>
    <dgm:cxn modelId="{0A820328-288C-4D55-B550-563579CB96B3}" type="presParOf" srcId="{1BE0EC19-12F6-4591-B534-10D99D0C1887}" destId="{5C2E42F7-4404-47D3-AF61-657B16FD1DE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5ADFEE-B2C5-45DC-A5CF-9AB6E9F3812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1E3C2F9B-8FF9-468F-B8BB-12C412552172}">
      <dgm:prSet custT="1"/>
      <dgm:spPr/>
      <dgm:t>
        <a:bodyPr/>
        <a:lstStyle/>
        <a:p>
          <a:r>
            <a:rPr lang="en-US" sz="1200" dirty="0">
              <a:solidFill>
                <a:schemeClr val="tx1"/>
              </a:solidFill>
              <a:latin typeface="Abel" panose="020B0604020202020204" charset="0"/>
            </a:rPr>
            <a:t>We will stay in </a:t>
          </a:r>
          <a:r>
            <a:rPr lang="en-US" sz="1200" dirty="0" smtClean="0">
              <a:solidFill>
                <a:schemeClr val="tx1"/>
              </a:solidFill>
              <a:latin typeface="Abel" panose="020B0604020202020204" charset="0"/>
            </a:rPr>
            <a:t>the</a:t>
          </a:r>
          <a:r>
            <a:rPr lang="tr-TR" sz="1200" dirty="0" smtClean="0">
              <a:solidFill>
                <a:schemeClr val="tx1"/>
              </a:solidFill>
              <a:latin typeface="Abel" panose="020B0604020202020204" charset="0"/>
            </a:rPr>
            <a:t> </a:t>
          </a:r>
          <a:r>
            <a:rPr lang="tr-TR" sz="1200" b="1" dirty="0" smtClean="0">
              <a:solidFill>
                <a:schemeClr val="tx1"/>
              </a:solidFill>
              <a:latin typeface="Abel" panose="020B0604020202020204" charset="0"/>
            </a:rPr>
            <a:t>GAZİANTEP PLAZA HOTEL</a:t>
          </a:r>
          <a:endParaRPr lang="tr-TR" sz="1200" b="1" dirty="0">
            <a:solidFill>
              <a:schemeClr val="tx1"/>
            </a:solidFill>
            <a:latin typeface="Abel" panose="020B0604020202020204" charset="0"/>
          </a:endParaRPr>
        </a:p>
      </dgm:t>
    </dgm:pt>
    <dgm:pt modelId="{C684F2BA-3946-410A-86F6-74E6231A45D2}" type="parTrans" cxnId="{8D169BB0-66D5-4F34-A146-753C479E9804}">
      <dgm:prSet/>
      <dgm:spPr/>
      <dgm:t>
        <a:bodyPr/>
        <a:lstStyle/>
        <a:p>
          <a:endParaRPr lang="tr-TR" sz="1200">
            <a:solidFill>
              <a:schemeClr val="tx1"/>
            </a:solidFill>
            <a:latin typeface="Abel" panose="020B0604020202020204" charset="0"/>
          </a:endParaRPr>
        </a:p>
      </dgm:t>
    </dgm:pt>
    <dgm:pt modelId="{AFA45EAE-7DA9-42A3-8627-426FD0FDDCE3}" type="sibTrans" cxnId="{8D169BB0-66D5-4F34-A146-753C479E9804}">
      <dgm:prSet/>
      <dgm:spPr/>
      <dgm:t>
        <a:bodyPr/>
        <a:lstStyle/>
        <a:p>
          <a:endParaRPr lang="tr-TR" sz="1200">
            <a:solidFill>
              <a:schemeClr val="tx1"/>
            </a:solidFill>
            <a:latin typeface="Abel" panose="020B0604020202020204" charset="0"/>
          </a:endParaRPr>
        </a:p>
      </dgm:t>
    </dgm:pt>
    <dgm:pt modelId="{13F2E0D0-8679-4783-8D8B-3F8BDED01AC4}">
      <dgm:prSet custT="1"/>
      <dgm:spPr/>
      <dgm:t>
        <a:bodyPr/>
        <a:lstStyle/>
        <a:p>
          <a:r>
            <a:rPr lang="en-US" sz="1200" dirty="0">
              <a:solidFill>
                <a:schemeClr val="tx1"/>
              </a:solidFill>
              <a:latin typeface="Abel" panose="020B0604020202020204" charset="0"/>
            </a:rPr>
            <a:t>Rooms are arranged as: </a:t>
          </a:r>
          <a:r>
            <a:rPr lang="tr-TR" sz="1200" dirty="0" smtClean="0">
              <a:solidFill>
                <a:schemeClr val="tx1"/>
              </a:solidFill>
              <a:latin typeface="Abel" panose="020B0604020202020204" charset="0"/>
            </a:rPr>
            <a:t>3 </a:t>
          </a:r>
          <a:r>
            <a:rPr lang="en-US" sz="1200" b="1" u="sng" dirty="0" smtClean="0">
              <a:solidFill>
                <a:schemeClr val="tx1"/>
              </a:solidFill>
              <a:latin typeface="Abel" panose="020B0604020202020204" charset="0"/>
            </a:rPr>
            <a:t>people </a:t>
          </a:r>
          <a:r>
            <a:rPr lang="en-US" sz="1200" b="1" dirty="0">
              <a:solidFill>
                <a:schemeClr val="tx1"/>
              </a:solidFill>
              <a:latin typeface="Abel" panose="020B0604020202020204" charset="0"/>
            </a:rPr>
            <a:t>will stay in the same room with same gender</a:t>
          </a:r>
          <a:endParaRPr lang="tr-TR" sz="1200" dirty="0">
            <a:solidFill>
              <a:schemeClr val="tx1"/>
            </a:solidFill>
            <a:latin typeface="Abel" panose="020B0604020202020204" charset="0"/>
          </a:endParaRPr>
        </a:p>
      </dgm:t>
    </dgm:pt>
    <dgm:pt modelId="{0818356C-B62A-47AC-ADC5-7C1240CC779F}" type="parTrans" cxnId="{2BA5ED0F-39FF-4EE8-88BE-AEDBB7229BE9}">
      <dgm:prSet/>
      <dgm:spPr/>
      <dgm:t>
        <a:bodyPr/>
        <a:lstStyle/>
        <a:p>
          <a:endParaRPr lang="tr-TR" sz="1200">
            <a:solidFill>
              <a:schemeClr val="tx1"/>
            </a:solidFill>
            <a:latin typeface="Abel" panose="020B0604020202020204" charset="0"/>
          </a:endParaRPr>
        </a:p>
      </dgm:t>
    </dgm:pt>
    <dgm:pt modelId="{58A9DBC0-B824-4D8B-9945-70D6AD0F7EB3}" type="sibTrans" cxnId="{2BA5ED0F-39FF-4EE8-88BE-AEDBB7229BE9}">
      <dgm:prSet/>
      <dgm:spPr/>
      <dgm:t>
        <a:bodyPr/>
        <a:lstStyle/>
        <a:p>
          <a:endParaRPr lang="tr-TR" sz="1200">
            <a:solidFill>
              <a:schemeClr val="tx1"/>
            </a:solidFill>
            <a:latin typeface="Abel" panose="020B0604020202020204" charset="0"/>
          </a:endParaRPr>
        </a:p>
      </dgm:t>
    </dgm:pt>
    <dgm:pt modelId="{A2B446B4-FE87-469B-9D4F-14B76704467E}">
      <dgm:prSet custT="1"/>
      <dgm:spPr/>
      <dgm:t>
        <a:bodyPr/>
        <a:lstStyle/>
        <a:p>
          <a:r>
            <a:rPr lang="en-US" sz="1200" dirty="0">
              <a:solidFill>
                <a:schemeClr val="tx1"/>
              </a:solidFill>
              <a:latin typeface="Abel" panose="020B0604020202020204" charset="0"/>
            </a:rPr>
            <a:t>If you want to stay in a single room, you can pay 20 € per day and enjoy single </a:t>
          </a:r>
          <a:r>
            <a:rPr lang="tr-TR" sz="1200" dirty="0" err="1">
              <a:solidFill>
                <a:schemeClr val="tx1"/>
              </a:solidFill>
              <a:latin typeface="Abel" panose="020B0604020202020204" charset="0"/>
            </a:rPr>
            <a:t>accommodation</a:t>
          </a:r>
          <a:r>
            <a:rPr lang="tr-TR" sz="1200" dirty="0">
              <a:solidFill>
                <a:schemeClr val="tx1"/>
              </a:solidFill>
              <a:latin typeface="Abel" panose="020B0604020202020204" charset="0"/>
            </a:rPr>
            <a:t>. </a:t>
          </a:r>
        </a:p>
      </dgm:t>
    </dgm:pt>
    <dgm:pt modelId="{AFFFA2B8-23CC-4BA4-94F9-60116FBAC0D6}" type="parTrans" cxnId="{167E6DC6-E381-4023-BD27-26EB77297161}">
      <dgm:prSet/>
      <dgm:spPr/>
      <dgm:t>
        <a:bodyPr/>
        <a:lstStyle/>
        <a:p>
          <a:endParaRPr lang="tr-TR" sz="1200">
            <a:solidFill>
              <a:schemeClr val="tx1"/>
            </a:solidFill>
            <a:latin typeface="Abel" panose="020B0604020202020204" charset="0"/>
          </a:endParaRPr>
        </a:p>
      </dgm:t>
    </dgm:pt>
    <dgm:pt modelId="{DA530F13-603D-4CB3-8951-85FBF1CC20A9}" type="sibTrans" cxnId="{167E6DC6-E381-4023-BD27-26EB77297161}">
      <dgm:prSet/>
      <dgm:spPr/>
      <dgm:t>
        <a:bodyPr/>
        <a:lstStyle/>
        <a:p>
          <a:endParaRPr lang="tr-TR" sz="1200">
            <a:solidFill>
              <a:schemeClr val="tx1"/>
            </a:solidFill>
            <a:latin typeface="Abel" panose="020B0604020202020204" charset="0"/>
          </a:endParaRPr>
        </a:p>
      </dgm:t>
    </dgm:pt>
    <dgm:pt modelId="{8F61F9D2-FFF9-4893-ABE1-CE1C311C9630}">
      <dgm:prSet custT="1"/>
      <dgm:spPr/>
      <dgm:t>
        <a:bodyPr/>
        <a:lstStyle/>
        <a:p>
          <a:r>
            <a:rPr lang="en-US" sz="1200" dirty="0">
              <a:solidFill>
                <a:schemeClr val="tx1"/>
              </a:solidFill>
              <a:latin typeface="Abel" panose="020B0604020202020204" charset="0"/>
            </a:rPr>
            <a:t>Those who would like to stay alone, should inform us 30 days in advance</a:t>
          </a:r>
          <a:r>
            <a:rPr lang="tr-TR" sz="1200" dirty="0">
              <a:solidFill>
                <a:schemeClr val="tx1"/>
              </a:solidFill>
              <a:latin typeface="Abel" panose="020B0604020202020204" charset="0"/>
            </a:rPr>
            <a:t> in </a:t>
          </a:r>
          <a:r>
            <a:rPr lang="tr-TR" sz="1200" dirty="0" err="1">
              <a:solidFill>
                <a:schemeClr val="tx1"/>
              </a:solidFill>
              <a:latin typeface="Abel" panose="020B0604020202020204" charset="0"/>
            </a:rPr>
            <a:t>order</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to</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book</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the</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room</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extra</a:t>
          </a:r>
          <a:r>
            <a:rPr lang="tr-TR" sz="1200" dirty="0">
              <a:solidFill>
                <a:schemeClr val="tx1"/>
              </a:solidFill>
              <a:latin typeface="Abel" panose="020B0604020202020204" charset="0"/>
            </a:rPr>
            <a:t>.</a:t>
          </a:r>
        </a:p>
      </dgm:t>
    </dgm:pt>
    <dgm:pt modelId="{EB2BDACE-65FF-4108-A19A-D87C59A6C884}" type="parTrans" cxnId="{4BB56FC3-B575-470A-976F-FCBADC1A5F21}">
      <dgm:prSet/>
      <dgm:spPr/>
      <dgm:t>
        <a:bodyPr/>
        <a:lstStyle/>
        <a:p>
          <a:endParaRPr lang="tr-TR" sz="1200">
            <a:solidFill>
              <a:schemeClr val="tx1"/>
            </a:solidFill>
            <a:latin typeface="Abel" panose="020B0604020202020204" charset="0"/>
          </a:endParaRPr>
        </a:p>
      </dgm:t>
    </dgm:pt>
    <dgm:pt modelId="{0EE76997-018A-4766-9143-132AEE5CC6D9}" type="sibTrans" cxnId="{4BB56FC3-B575-470A-976F-FCBADC1A5F21}">
      <dgm:prSet/>
      <dgm:spPr/>
      <dgm:t>
        <a:bodyPr/>
        <a:lstStyle/>
        <a:p>
          <a:endParaRPr lang="tr-TR" sz="1200">
            <a:solidFill>
              <a:schemeClr val="tx1"/>
            </a:solidFill>
            <a:latin typeface="Abel" panose="020B0604020202020204" charset="0"/>
          </a:endParaRPr>
        </a:p>
      </dgm:t>
    </dgm:pt>
    <dgm:pt modelId="{870CE1AA-CD42-4113-B882-8A37775127CE}">
      <dgm:prSet custT="1"/>
      <dgm:spPr/>
      <dgm:t>
        <a:bodyPr/>
        <a:lstStyle/>
        <a:p>
          <a:r>
            <a:rPr lang="tr-TR" sz="1200" dirty="0" err="1">
              <a:solidFill>
                <a:schemeClr val="tx1"/>
              </a:solidFill>
              <a:latin typeface="Abel" panose="020B0604020202020204" charset="0"/>
            </a:rPr>
            <a:t>There</a:t>
          </a:r>
          <a:r>
            <a:rPr lang="tr-TR" sz="1200" dirty="0">
              <a:solidFill>
                <a:schemeClr val="tx1"/>
              </a:solidFill>
              <a:latin typeface="Abel" panose="020B0604020202020204" charset="0"/>
            </a:rPr>
            <a:t> is </a:t>
          </a:r>
          <a:r>
            <a:rPr lang="tr-TR" sz="1200" dirty="0" err="1">
              <a:solidFill>
                <a:schemeClr val="tx1"/>
              </a:solidFill>
              <a:latin typeface="Abel" panose="020B0604020202020204" charset="0"/>
            </a:rPr>
            <a:t>no</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laundry</a:t>
          </a:r>
          <a:r>
            <a:rPr lang="tr-TR" sz="1200" dirty="0">
              <a:solidFill>
                <a:schemeClr val="tx1"/>
              </a:solidFill>
              <a:latin typeface="Abel" panose="020B0604020202020204" charset="0"/>
            </a:rPr>
            <a:t> service in </a:t>
          </a:r>
          <a:r>
            <a:rPr lang="tr-TR" sz="1200" dirty="0" err="1">
              <a:solidFill>
                <a:schemeClr val="tx1"/>
              </a:solidFill>
              <a:latin typeface="Abel" panose="020B0604020202020204" charset="0"/>
            </a:rPr>
            <a:t>the</a:t>
          </a:r>
          <a:r>
            <a:rPr lang="tr-TR" sz="1200" dirty="0">
              <a:solidFill>
                <a:schemeClr val="tx1"/>
              </a:solidFill>
              <a:latin typeface="Abel" panose="020B0604020202020204" charset="0"/>
            </a:rPr>
            <a:t> hotel </a:t>
          </a:r>
          <a:r>
            <a:rPr lang="tr-TR" sz="1200" dirty="0" err="1">
              <a:solidFill>
                <a:schemeClr val="tx1"/>
              </a:solidFill>
              <a:latin typeface="Abel" panose="020B0604020202020204" charset="0"/>
            </a:rPr>
            <a:t>and</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wi</a:t>
          </a:r>
          <a:r>
            <a:rPr lang="tr-TR" sz="1200" dirty="0">
              <a:solidFill>
                <a:schemeClr val="tx1"/>
              </a:solidFill>
              <a:latin typeface="Abel" panose="020B0604020202020204" charset="0"/>
            </a:rPr>
            <a:t>-fi is </a:t>
          </a:r>
          <a:r>
            <a:rPr lang="tr-TR" sz="1200" dirty="0" err="1">
              <a:solidFill>
                <a:schemeClr val="tx1"/>
              </a:solidFill>
              <a:latin typeface="Abel" panose="020B0604020202020204" charset="0"/>
            </a:rPr>
            <a:t>only</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available</a:t>
          </a:r>
          <a:r>
            <a:rPr lang="tr-TR" sz="1200" dirty="0">
              <a:solidFill>
                <a:schemeClr val="tx1"/>
              </a:solidFill>
              <a:latin typeface="Abel" panose="020B0604020202020204" charset="0"/>
            </a:rPr>
            <a:t> in </a:t>
          </a:r>
          <a:r>
            <a:rPr lang="tr-TR" sz="1200" dirty="0" err="1">
              <a:solidFill>
                <a:schemeClr val="tx1"/>
              </a:solidFill>
              <a:latin typeface="Abel" panose="020B0604020202020204" charset="0"/>
            </a:rPr>
            <a:t>lobby</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and</a:t>
          </a:r>
          <a:r>
            <a:rPr lang="tr-TR" sz="1200" dirty="0">
              <a:solidFill>
                <a:schemeClr val="tx1"/>
              </a:solidFill>
              <a:latin typeface="Abel" panose="020B0604020202020204" charset="0"/>
            </a:rPr>
            <a:t> in </a:t>
          </a:r>
          <a:r>
            <a:rPr lang="tr-TR" sz="1200" dirty="0" err="1">
              <a:solidFill>
                <a:schemeClr val="tx1"/>
              </a:solidFill>
              <a:latin typeface="Abel" panose="020B0604020202020204" charset="0"/>
            </a:rPr>
            <a:t>training</a:t>
          </a:r>
          <a:r>
            <a:rPr lang="tr-TR" sz="1200" dirty="0">
              <a:solidFill>
                <a:schemeClr val="tx1"/>
              </a:solidFill>
              <a:latin typeface="Abel" panose="020B0604020202020204" charset="0"/>
            </a:rPr>
            <a:t> </a:t>
          </a:r>
          <a:r>
            <a:rPr lang="tr-TR" sz="1200" dirty="0" err="1">
              <a:solidFill>
                <a:schemeClr val="tx1"/>
              </a:solidFill>
              <a:latin typeface="Abel" panose="020B0604020202020204" charset="0"/>
            </a:rPr>
            <a:t>room</a:t>
          </a:r>
          <a:endParaRPr lang="tr-TR" sz="1200" dirty="0">
            <a:solidFill>
              <a:schemeClr val="tx1"/>
            </a:solidFill>
            <a:latin typeface="Abel" panose="020B0604020202020204" charset="0"/>
          </a:endParaRPr>
        </a:p>
      </dgm:t>
    </dgm:pt>
    <dgm:pt modelId="{9A35D016-F0FB-4F82-9B63-6D7D1E7C7B91}" type="parTrans" cxnId="{2DF39632-599F-4A49-8353-24CBEC09090A}">
      <dgm:prSet/>
      <dgm:spPr/>
      <dgm:t>
        <a:bodyPr/>
        <a:lstStyle/>
        <a:p>
          <a:endParaRPr lang="tr-TR" sz="1200">
            <a:solidFill>
              <a:schemeClr val="tx1"/>
            </a:solidFill>
            <a:latin typeface="Abel" panose="020B0604020202020204" charset="0"/>
          </a:endParaRPr>
        </a:p>
      </dgm:t>
    </dgm:pt>
    <dgm:pt modelId="{BAE1CB58-914C-4630-9FF0-CCB7ABF1B5AC}" type="sibTrans" cxnId="{2DF39632-599F-4A49-8353-24CBEC09090A}">
      <dgm:prSet/>
      <dgm:spPr/>
      <dgm:t>
        <a:bodyPr/>
        <a:lstStyle/>
        <a:p>
          <a:endParaRPr lang="tr-TR" sz="1200">
            <a:solidFill>
              <a:schemeClr val="tx1"/>
            </a:solidFill>
            <a:latin typeface="Abel" panose="020B0604020202020204" charset="0"/>
          </a:endParaRPr>
        </a:p>
      </dgm:t>
    </dgm:pt>
    <dgm:pt modelId="{BFC67380-336A-4602-9979-A5E8BC87934E}" type="pres">
      <dgm:prSet presAssocID="{545ADFEE-B2C5-45DC-A5CF-9AB6E9F38129}" presName="vert0" presStyleCnt="0">
        <dgm:presLayoutVars>
          <dgm:dir/>
          <dgm:animOne val="branch"/>
          <dgm:animLvl val="lvl"/>
        </dgm:presLayoutVars>
      </dgm:prSet>
      <dgm:spPr/>
      <dgm:t>
        <a:bodyPr/>
        <a:lstStyle/>
        <a:p>
          <a:endParaRPr lang="tr-TR"/>
        </a:p>
      </dgm:t>
    </dgm:pt>
    <dgm:pt modelId="{64DC286D-7FBE-4E2A-8CB6-089C47EDC6CE}" type="pres">
      <dgm:prSet presAssocID="{1E3C2F9B-8FF9-468F-B8BB-12C412552172}" presName="thickLine" presStyleLbl="alignNode1" presStyleIdx="0" presStyleCnt="5"/>
      <dgm:spPr/>
    </dgm:pt>
    <dgm:pt modelId="{751FD2CE-4C75-4A0D-BBBB-D46086AB2D3A}" type="pres">
      <dgm:prSet presAssocID="{1E3C2F9B-8FF9-468F-B8BB-12C412552172}" presName="horz1" presStyleCnt="0"/>
      <dgm:spPr/>
    </dgm:pt>
    <dgm:pt modelId="{85004B15-BEA2-4360-BD8B-42CB2260C76B}" type="pres">
      <dgm:prSet presAssocID="{1E3C2F9B-8FF9-468F-B8BB-12C412552172}" presName="tx1" presStyleLbl="revTx" presStyleIdx="0" presStyleCnt="5"/>
      <dgm:spPr/>
      <dgm:t>
        <a:bodyPr/>
        <a:lstStyle/>
        <a:p>
          <a:endParaRPr lang="tr-TR"/>
        </a:p>
      </dgm:t>
    </dgm:pt>
    <dgm:pt modelId="{1CB8DDAE-4D17-474E-9483-B07AD868173B}" type="pres">
      <dgm:prSet presAssocID="{1E3C2F9B-8FF9-468F-B8BB-12C412552172}" presName="vert1" presStyleCnt="0"/>
      <dgm:spPr/>
    </dgm:pt>
    <dgm:pt modelId="{B32F26DD-4DF2-4F9D-9FAD-A08667E443D6}" type="pres">
      <dgm:prSet presAssocID="{13F2E0D0-8679-4783-8D8B-3F8BDED01AC4}" presName="thickLine" presStyleLbl="alignNode1" presStyleIdx="1" presStyleCnt="5"/>
      <dgm:spPr/>
    </dgm:pt>
    <dgm:pt modelId="{F3EFF9ED-0A27-4AC4-9C6F-0210AF50730B}" type="pres">
      <dgm:prSet presAssocID="{13F2E0D0-8679-4783-8D8B-3F8BDED01AC4}" presName="horz1" presStyleCnt="0"/>
      <dgm:spPr/>
    </dgm:pt>
    <dgm:pt modelId="{C128B041-0F15-4D21-AC6A-EAA8AC19FD3F}" type="pres">
      <dgm:prSet presAssocID="{13F2E0D0-8679-4783-8D8B-3F8BDED01AC4}" presName="tx1" presStyleLbl="revTx" presStyleIdx="1" presStyleCnt="5"/>
      <dgm:spPr/>
      <dgm:t>
        <a:bodyPr/>
        <a:lstStyle/>
        <a:p>
          <a:endParaRPr lang="tr-TR"/>
        </a:p>
      </dgm:t>
    </dgm:pt>
    <dgm:pt modelId="{430EAA17-B10E-41E8-9940-6464DD0AE58E}" type="pres">
      <dgm:prSet presAssocID="{13F2E0D0-8679-4783-8D8B-3F8BDED01AC4}" presName="vert1" presStyleCnt="0"/>
      <dgm:spPr/>
    </dgm:pt>
    <dgm:pt modelId="{FBF2362D-F676-4B1F-8B8E-FD5BF6F08803}" type="pres">
      <dgm:prSet presAssocID="{A2B446B4-FE87-469B-9D4F-14B76704467E}" presName="thickLine" presStyleLbl="alignNode1" presStyleIdx="2" presStyleCnt="5"/>
      <dgm:spPr/>
    </dgm:pt>
    <dgm:pt modelId="{BD154B08-58D6-4116-9158-D2F8B6F40F9B}" type="pres">
      <dgm:prSet presAssocID="{A2B446B4-FE87-469B-9D4F-14B76704467E}" presName="horz1" presStyleCnt="0"/>
      <dgm:spPr/>
    </dgm:pt>
    <dgm:pt modelId="{5FBEBED0-F74C-4E70-9B69-F9CF3B925AD1}" type="pres">
      <dgm:prSet presAssocID="{A2B446B4-FE87-469B-9D4F-14B76704467E}" presName="tx1" presStyleLbl="revTx" presStyleIdx="2" presStyleCnt="5"/>
      <dgm:spPr/>
      <dgm:t>
        <a:bodyPr/>
        <a:lstStyle/>
        <a:p>
          <a:endParaRPr lang="tr-TR"/>
        </a:p>
      </dgm:t>
    </dgm:pt>
    <dgm:pt modelId="{806E3440-ED35-4830-9EBF-F514B1C7B381}" type="pres">
      <dgm:prSet presAssocID="{A2B446B4-FE87-469B-9D4F-14B76704467E}" presName="vert1" presStyleCnt="0"/>
      <dgm:spPr/>
    </dgm:pt>
    <dgm:pt modelId="{DED12E48-31BE-41C4-8A98-EFF7AEED2CF0}" type="pres">
      <dgm:prSet presAssocID="{8F61F9D2-FFF9-4893-ABE1-CE1C311C9630}" presName="thickLine" presStyleLbl="alignNode1" presStyleIdx="3" presStyleCnt="5"/>
      <dgm:spPr/>
    </dgm:pt>
    <dgm:pt modelId="{3F7E1DB5-6F4B-46F6-AF29-049F189FC834}" type="pres">
      <dgm:prSet presAssocID="{8F61F9D2-FFF9-4893-ABE1-CE1C311C9630}" presName="horz1" presStyleCnt="0"/>
      <dgm:spPr/>
    </dgm:pt>
    <dgm:pt modelId="{D6CA31C2-E836-4562-9556-731F86D71DA1}" type="pres">
      <dgm:prSet presAssocID="{8F61F9D2-FFF9-4893-ABE1-CE1C311C9630}" presName="tx1" presStyleLbl="revTx" presStyleIdx="3" presStyleCnt="5"/>
      <dgm:spPr/>
      <dgm:t>
        <a:bodyPr/>
        <a:lstStyle/>
        <a:p>
          <a:endParaRPr lang="tr-TR"/>
        </a:p>
      </dgm:t>
    </dgm:pt>
    <dgm:pt modelId="{D0A2B7CB-AD54-4294-B065-82CD91F82380}" type="pres">
      <dgm:prSet presAssocID="{8F61F9D2-FFF9-4893-ABE1-CE1C311C9630}" presName="vert1" presStyleCnt="0"/>
      <dgm:spPr/>
    </dgm:pt>
    <dgm:pt modelId="{BDF8E2E1-9B99-4FC7-A14C-6E24102CD018}" type="pres">
      <dgm:prSet presAssocID="{870CE1AA-CD42-4113-B882-8A37775127CE}" presName="thickLine" presStyleLbl="alignNode1" presStyleIdx="4" presStyleCnt="5"/>
      <dgm:spPr/>
    </dgm:pt>
    <dgm:pt modelId="{E03FDC9A-FCCD-43D6-BA8D-ACC16243AB36}" type="pres">
      <dgm:prSet presAssocID="{870CE1AA-CD42-4113-B882-8A37775127CE}" presName="horz1" presStyleCnt="0"/>
      <dgm:spPr/>
    </dgm:pt>
    <dgm:pt modelId="{4D195DC3-4FE3-4B65-AA99-7E1BC36FFC0F}" type="pres">
      <dgm:prSet presAssocID="{870CE1AA-CD42-4113-B882-8A37775127CE}" presName="tx1" presStyleLbl="revTx" presStyleIdx="4" presStyleCnt="5"/>
      <dgm:spPr/>
      <dgm:t>
        <a:bodyPr/>
        <a:lstStyle/>
        <a:p>
          <a:endParaRPr lang="tr-TR"/>
        </a:p>
      </dgm:t>
    </dgm:pt>
    <dgm:pt modelId="{3961008B-16F0-42DD-86E1-5AE295E962EE}" type="pres">
      <dgm:prSet presAssocID="{870CE1AA-CD42-4113-B882-8A37775127CE}" presName="vert1" presStyleCnt="0"/>
      <dgm:spPr/>
    </dgm:pt>
  </dgm:ptLst>
  <dgm:cxnLst>
    <dgm:cxn modelId="{CD155281-88DE-4957-B6C9-7131AFBBBE8C}" type="presOf" srcId="{1E3C2F9B-8FF9-468F-B8BB-12C412552172}" destId="{85004B15-BEA2-4360-BD8B-42CB2260C76B}" srcOrd="0" destOrd="0" presId="urn:microsoft.com/office/officeart/2008/layout/LinedList"/>
    <dgm:cxn modelId="{7A7BE7B2-1D52-4122-BC34-4A84B345E875}" type="presOf" srcId="{8F61F9D2-FFF9-4893-ABE1-CE1C311C9630}" destId="{D6CA31C2-E836-4562-9556-731F86D71DA1}" srcOrd="0" destOrd="0" presId="urn:microsoft.com/office/officeart/2008/layout/LinedList"/>
    <dgm:cxn modelId="{167E6DC6-E381-4023-BD27-26EB77297161}" srcId="{545ADFEE-B2C5-45DC-A5CF-9AB6E9F38129}" destId="{A2B446B4-FE87-469B-9D4F-14B76704467E}" srcOrd="2" destOrd="0" parTransId="{AFFFA2B8-23CC-4BA4-94F9-60116FBAC0D6}" sibTransId="{DA530F13-603D-4CB3-8951-85FBF1CC20A9}"/>
    <dgm:cxn modelId="{15B87DA3-5ECD-413A-B9A1-D54B436C87A9}" type="presOf" srcId="{545ADFEE-B2C5-45DC-A5CF-9AB6E9F38129}" destId="{BFC67380-336A-4602-9979-A5E8BC87934E}" srcOrd="0" destOrd="0" presId="urn:microsoft.com/office/officeart/2008/layout/LinedList"/>
    <dgm:cxn modelId="{4BB56FC3-B575-470A-976F-FCBADC1A5F21}" srcId="{545ADFEE-B2C5-45DC-A5CF-9AB6E9F38129}" destId="{8F61F9D2-FFF9-4893-ABE1-CE1C311C9630}" srcOrd="3" destOrd="0" parTransId="{EB2BDACE-65FF-4108-A19A-D87C59A6C884}" sibTransId="{0EE76997-018A-4766-9143-132AEE5CC6D9}"/>
    <dgm:cxn modelId="{2DF39632-599F-4A49-8353-24CBEC09090A}" srcId="{545ADFEE-B2C5-45DC-A5CF-9AB6E9F38129}" destId="{870CE1AA-CD42-4113-B882-8A37775127CE}" srcOrd="4" destOrd="0" parTransId="{9A35D016-F0FB-4F82-9B63-6D7D1E7C7B91}" sibTransId="{BAE1CB58-914C-4630-9FF0-CCB7ABF1B5AC}"/>
    <dgm:cxn modelId="{25CFBDD3-6F6F-43DE-9554-55DB13E6036E}" type="presOf" srcId="{13F2E0D0-8679-4783-8D8B-3F8BDED01AC4}" destId="{C128B041-0F15-4D21-AC6A-EAA8AC19FD3F}" srcOrd="0" destOrd="0" presId="urn:microsoft.com/office/officeart/2008/layout/LinedList"/>
    <dgm:cxn modelId="{62F3043C-5938-46C8-A00B-6BBB7D73E9FF}" type="presOf" srcId="{A2B446B4-FE87-469B-9D4F-14B76704467E}" destId="{5FBEBED0-F74C-4E70-9B69-F9CF3B925AD1}" srcOrd="0" destOrd="0" presId="urn:microsoft.com/office/officeart/2008/layout/LinedList"/>
    <dgm:cxn modelId="{2BA5ED0F-39FF-4EE8-88BE-AEDBB7229BE9}" srcId="{545ADFEE-B2C5-45DC-A5CF-9AB6E9F38129}" destId="{13F2E0D0-8679-4783-8D8B-3F8BDED01AC4}" srcOrd="1" destOrd="0" parTransId="{0818356C-B62A-47AC-ADC5-7C1240CC779F}" sibTransId="{58A9DBC0-B824-4D8B-9945-70D6AD0F7EB3}"/>
    <dgm:cxn modelId="{8D169BB0-66D5-4F34-A146-753C479E9804}" srcId="{545ADFEE-B2C5-45DC-A5CF-9AB6E9F38129}" destId="{1E3C2F9B-8FF9-468F-B8BB-12C412552172}" srcOrd="0" destOrd="0" parTransId="{C684F2BA-3946-410A-86F6-74E6231A45D2}" sibTransId="{AFA45EAE-7DA9-42A3-8627-426FD0FDDCE3}"/>
    <dgm:cxn modelId="{B483231B-7A59-4849-962E-ED951D2F6D08}" type="presOf" srcId="{870CE1AA-CD42-4113-B882-8A37775127CE}" destId="{4D195DC3-4FE3-4B65-AA99-7E1BC36FFC0F}" srcOrd="0" destOrd="0" presId="urn:microsoft.com/office/officeart/2008/layout/LinedList"/>
    <dgm:cxn modelId="{358D5FF2-79B6-43F9-B401-7C48693664E9}" type="presParOf" srcId="{BFC67380-336A-4602-9979-A5E8BC87934E}" destId="{64DC286D-7FBE-4E2A-8CB6-089C47EDC6CE}" srcOrd="0" destOrd="0" presId="urn:microsoft.com/office/officeart/2008/layout/LinedList"/>
    <dgm:cxn modelId="{30059E33-A787-43B2-ACBE-05A61132A117}" type="presParOf" srcId="{BFC67380-336A-4602-9979-A5E8BC87934E}" destId="{751FD2CE-4C75-4A0D-BBBB-D46086AB2D3A}" srcOrd="1" destOrd="0" presId="urn:microsoft.com/office/officeart/2008/layout/LinedList"/>
    <dgm:cxn modelId="{E092F357-5DD8-4830-B1A3-6B6F474DCB6C}" type="presParOf" srcId="{751FD2CE-4C75-4A0D-BBBB-D46086AB2D3A}" destId="{85004B15-BEA2-4360-BD8B-42CB2260C76B}" srcOrd="0" destOrd="0" presId="urn:microsoft.com/office/officeart/2008/layout/LinedList"/>
    <dgm:cxn modelId="{3952FAB5-12B0-4A47-B4E8-AD309070C73E}" type="presParOf" srcId="{751FD2CE-4C75-4A0D-BBBB-D46086AB2D3A}" destId="{1CB8DDAE-4D17-474E-9483-B07AD868173B}" srcOrd="1" destOrd="0" presId="urn:microsoft.com/office/officeart/2008/layout/LinedList"/>
    <dgm:cxn modelId="{3FD9004D-D640-4605-85A4-F789F1108986}" type="presParOf" srcId="{BFC67380-336A-4602-9979-A5E8BC87934E}" destId="{B32F26DD-4DF2-4F9D-9FAD-A08667E443D6}" srcOrd="2" destOrd="0" presId="urn:microsoft.com/office/officeart/2008/layout/LinedList"/>
    <dgm:cxn modelId="{A368780F-403F-4E41-83CA-3DBD467938C4}" type="presParOf" srcId="{BFC67380-336A-4602-9979-A5E8BC87934E}" destId="{F3EFF9ED-0A27-4AC4-9C6F-0210AF50730B}" srcOrd="3" destOrd="0" presId="urn:microsoft.com/office/officeart/2008/layout/LinedList"/>
    <dgm:cxn modelId="{1C5E4747-81EB-48A4-A331-181409256B46}" type="presParOf" srcId="{F3EFF9ED-0A27-4AC4-9C6F-0210AF50730B}" destId="{C128B041-0F15-4D21-AC6A-EAA8AC19FD3F}" srcOrd="0" destOrd="0" presId="urn:microsoft.com/office/officeart/2008/layout/LinedList"/>
    <dgm:cxn modelId="{F3000649-0D42-4DE0-AD80-A1853DCD3776}" type="presParOf" srcId="{F3EFF9ED-0A27-4AC4-9C6F-0210AF50730B}" destId="{430EAA17-B10E-41E8-9940-6464DD0AE58E}" srcOrd="1" destOrd="0" presId="urn:microsoft.com/office/officeart/2008/layout/LinedList"/>
    <dgm:cxn modelId="{D3E933EF-30BF-4841-84CC-05D15D2CD5B9}" type="presParOf" srcId="{BFC67380-336A-4602-9979-A5E8BC87934E}" destId="{FBF2362D-F676-4B1F-8B8E-FD5BF6F08803}" srcOrd="4" destOrd="0" presId="urn:microsoft.com/office/officeart/2008/layout/LinedList"/>
    <dgm:cxn modelId="{A26562C3-F7D5-4937-B6CF-A62F751EE2D5}" type="presParOf" srcId="{BFC67380-336A-4602-9979-A5E8BC87934E}" destId="{BD154B08-58D6-4116-9158-D2F8B6F40F9B}" srcOrd="5" destOrd="0" presId="urn:microsoft.com/office/officeart/2008/layout/LinedList"/>
    <dgm:cxn modelId="{ED39BDB6-964A-43F1-8864-EC90172FC70D}" type="presParOf" srcId="{BD154B08-58D6-4116-9158-D2F8B6F40F9B}" destId="{5FBEBED0-F74C-4E70-9B69-F9CF3B925AD1}" srcOrd="0" destOrd="0" presId="urn:microsoft.com/office/officeart/2008/layout/LinedList"/>
    <dgm:cxn modelId="{7AAFF2D7-1058-44BA-852A-26A1F7339A98}" type="presParOf" srcId="{BD154B08-58D6-4116-9158-D2F8B6F40F9B}" destId="{806E3440-ED35-4830-9EBF-F514B1C7B381}" srcOrd="1" destOrd="0" presId="urn:microsoft.com/office/officeart/2008/layout/LinedList"/>
    <dgm:cxn modelId="{F4C8D856-9322-405D-B542-A650519943DD}" type="presParOf" srcId="{BFC67380-336A-4602-9979-A5E8BC87934E}" destId="{DED12E48-31BE-41C4-8A98-EFF7AEED2CF0}" srcOrd="6" destOrd="0" presId="urn:microsoft.com/office/officeart/2008/layout/LinedList"/>
    <dgm:cxn modelId="{0C4C49C6-F1FE-45C2-ADD3-744393F6F743}" type="presParOf" srcId="{BFC67380-336A-4602-9979-A5E8BC87934E}" destId="{3F7E1DB5-6F4B-46F6-AF29-049F189FC834}" srcOrd="7" destOrd="0" presId="urn:microsoft.com/office/officeart/2008/layout/LinedList"/>
    <dgm:cxn modelId="{F54CFDE1-6704-46FD-917D-EE5C564B758A}" type="presParOf" srcId="{3F7E1DB5-6F4B-46F6-AF29-049F189FC834}" destId="{D6CA31C2-E836-4562-9556-731F86D71DA1}" srcOrd="0" destOrd="0" presId="urn:microsoft.com/office/officeart/2008/layout/LinedList"/>
    <dgm:cxn modelId="{6DAE2657-5928-444B-B019-D4734CEDE32B}" type="presParOf" srcId="{3F7E1DB5-6F4B-46F6-AF29-049F189FC834}" destId="{D0A2B7CB-AD54-4294-B065-82CD91F82380}" srcOrd="1" destOrd="0" presId="urn:microsoft.com/office/officeart/2008/layout/LinedList"/>
    <dgm:cxn modelId="{8C491187-E982-47C8-9D44-4DCA8E9E3246}" type="presParOf" srcId="{BFC67380-336A-4602-9979-A5E8BC87934E}" destId="{BDF8E2E1-9B99-4FC7-A14C-6E24102CD018}" srcOrd="8" destOrd="0" presId="urn:microsoft.com/office/officeart/2008/layout/LinedList"/>
    <dgm:cxn modelId="{BB88361E-880C-427C-8404-758EF2CC3A90}" type="presParOf" srcId="{BFC67380-336A-4602-9979-A5E8BC87934E}" destId="{E03FDC9A-FCCD-43D6-BA8D-ACC16243AB36}" srcOrd="9" destOrd="0" presId="urn:microsoft.com/office/officeart/2008/layout/LinedList"/>
    <dgm:cxn modelId="{E4381541-8989-49EA-A17E-BBBDCEA201FE}" type="presParOf" srcId="{E03FDC9A-FCCD-43D6-BA8D-ACC16243AB36}" destId="{4D195DC3-4FE3-4B65-AA99-7E1BC36FFC0F}" srcOrd="0" destOrd="0" presId="urn:microsoft.com/office/officeart/2008/layout/LinedList"/>
    <dgm:cxn modelId="{B391EB85-EBBB-4ADC-82A6-7B15B8740746}" type="presParOf" srcId="{E03FDC9A-FCCD-43D6-BA8D-ACC16243AB36}" destId="{3961008B-16F0-42DD-86E1-5AE295E962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F78C4-C45B-47F5-BB7C-953678094EA4}">
      <dsp:nvSpPr>
        <dsp:cNvPr id="0" name=""/>
        <dsp:cNvSpPr/>
      </dsp:nvSpPr>
      <dsp:spPr>
        <a:xfrm>
          <a:off x="257609" y="474618"/>
          <a:ext cx="804199" cy="804199"/>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61780-E43E-47AF-96CF-2C781FCB2525}">
      <dsp:nvSpPr>
        <dsp:cNvPr id="0" name=""/>
        <dsp:cNvSpPr/>
      </dsp:nvSpPr>
      <dsp:spPr>
        <a:xfrm>
          <a:off x="428996" y="646005"/>
          <a:ext cx="461425" cy="4614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6B1D8D-CA80-4792-82FD-C0262160C836}">
      <dsp:nvSpPr>
        <dsp:cNvPr id="0" name=""/>
        <dsp:cNvSpPr/>
      </dsp:nvSpPr>
      <dsp:spPr>
        <a:xfrm>
          <a:off x="529" y="1529306"/>
          <a:ext cx="1318359" cy="52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smtClean="0">
              <a:solidFill>
                <a:schemeClr val="tx1"/>
              </a:solidFill>
              <a:latin typeface="Abel" panose="020B0604020202020204" charset="0"/>
            </a:rPr>
            <a:t>PREPARATION</a:t>
          </a:r>
          <a:endParaRPr lang="tr-TR" sz="1400" kern="1200" dirty="0">
            <a:solidFill>
              <a:schemeClr val="tx1"/>
            </a:solidFill>
            <a:latin typeface="Abel" panose="020B0604020202020204" charset="0"/>
          </a:endParaRPr>
        </a:p>
      </dsp:txBody>
      <dsp:txXfrm>
        <a:off x="529" y="1529306"/>
        <a:ext cx="1318359" cy="527343"/>
      </dsp:txXfrm>
    </dsp:sp>
    <dsp:sp modelId="{99392063-132C-412D-9A7B-864F8ACE480A}">
      <dsp:nvSpPr>
        <dsp:cNvPr id="0" name=""/>
        <dsp:cNvSpPr/>
      </dsp:nvSpPr>
      <dsp:spPr>
        <a:xfrm>
          <a:off x="1806682" y="474618"/>
          <a:ext cx="804199" cy="804199"/>
        </a:xfrm>
        <a:prstGeom prst="round2DiagRect">
          <a:avLst>
            <a:gd name="adj1" fmla="val 29727"/>
            <a:gd name="adj2" fmla="val 0"/>
          </a:avLst>
        </a:prstGeom>
        <a:solidFill>
          <a:schemeClr val="accent5">
            <a:hueOff val="1559309"/>
            <a:satOff val="-1003"/>
            <a:lumOff val="686"/>
            <a:alphaOff val="0"/>
          </a:schemeClr>
        </a:solidFill>
        <a:ln>
          <a:noFill/>
        </a:ln>
        <a:effectLst/>
      </dsp:spPr>
      <dsp:style>
        <a:lnRef idx="0">
          <a:scrgbClr r="0" g="0" b="0"/>
        </a:lnRef>
        <a:fillRef idx="1">
          <a:scrgbClr r="0" g="0" b="0"/>
        </a:fillRef>
        <a:effectRef idx="0">
          <a:scrgbClr r="0" g="0" b="0"/>
        </a:effectRef>
        <a:fontRef idx="minor"/>
      </dsp:style>
    </dsp:sp>
    <dsp:sp modelId="{FC32C88B-68D9-4B36-95AB-DA404A25D77E}">
      <dsp:nvSpPr>
        <dsp:cNvPr id="0" name=""/>
        <dsp:cNvSpPr/>
      </dsp:nvSpPr>
      <dsp:spPr>
        <a:xfrm>
          <a:off x="1978068" y="646005"/>
          <a:ext cx="461425" cy="4614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FC5866-7AC0-438B-B4FA-F27852DB067F}">
      <dsp:nvSpPr>
        <dsp:cNvPr id="0" name=""/>
        <dsp:cNvSpPr/>
      </dsp:nvSpPr>
      <dsp:spPr>
        <a:xfrm>
          <a:off x="1549602" y="1529306"/>
          <a:ext cx="1318359" cy="52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smtClean="0">
              <a:solidFill>
                <a:schemeClr val="tx1"/>
              </a:solidFill>
              <a:latin typeface="Abel" panose="020B0604020202020204" charset="0"/>
            </a:rPr>
            <a:t>IMPLEMENTATION</a:t>
          </a:r>
        </a:p>
        <a:p>
          <a:pPr lvl="0" algn="ctr" defTabSz="622300">
            <a:lnSpc>
              <a:spcPct val="90000"/>
            </a:lnSpc>
            <a:spcBef>
              <a:spcPct val="0"/>
            </a:spcBef>
            <a:spcAft>
              <a:spcPct val="35000"/>
            </a:spcAft>
            <a:defRPr cap="all"/>
          </a:pPr>
          <a:endParaRPr lang="tr-TR" sz="1400" kern="1200" dirty="0">
            <a:solidFill>
              <a:schemeClr val="bg1"/>
            </a:solidFill>
            <a:latin typeface="Abel" panose="020B0604020202020204" charset="0"/>
          </a:endParaRPr>
        </a:p>
      </dsp:txBody>
      <dsp:txXfrm>
        <a:off x="1549602" y="1529306"/>
        <a:ext cx="1318359" cy="527343"/>
      </dsp:txXfrm>
    </dsp:sp>
    <dsp:sp modelId="{60484691-3074-4230-BE1E-86CA2E1DD41B}">
      <dsp:nvSpPr>
        <dsp:cNvPr id="0" name=""/>
        <dsp:cNvSpPr/>
      </dsp:nvSpPr>
      <dsp:spPr>
        <a:xfrm>
          <a:off x="3355754" y="474618"/>
          <a:ext cx="804199" cy="804199"/>
        </a:xfrm>
        <a:prstGeom prst="round2DiagRect">
          <a:avLst>
            <a:gd name="adj1" fmla="val 29727"/>
            <a:gd name="adj2" fmla="val 0"/>
          </a:avLst>
        </a:prstGeom>
        <a:solidFill>
          <a:schemeClr val="accent5">
            <a:hueOff val="3118619"/>
            <a:satOff val="-2006"/>
            <a:lumOff val="1372"/>
            <a:alphaOff val="0"/>
          </a:schemeClr>
        </a:solidFill>
        <a:ln>
          <a:noFill/>
        </a:ln>
        <a:effectLst/>
      </dsp:spPr>
      <dsp:style>
        <a:lnRef idx="0">
          <a:scrgbClr r="0" g="0" b="0"/>
        </a:lnRef>
        <a:fillRef idx="1">
          <a:scrgbClr r="0" g="0" b="0"/>
        </a:fillRef>
        <a:effectRef idx="0">
          <a:scrgbClr r="0" g="0" b="0"/>
        </a:effectRef>
        <a:fontRef idx="minor"/>
      </dsp:style>
    </dsp:sp>
    <dsp:sp modelId="{EACECBD8-DAB8-43A2-8FF4-D1EEA6885578}">
      <dsp:nvSpPr>
        <dsp:cNvPr id="0" name=""/>
        <dsp:cNvSpPr/>
      </dsp:nvSpPr>
      <dsp:spPr>
        <a:xfrm>
          <a:off x="3527141" y="646005"/>
          <a:ext cx="461425" cy="4614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5AD5C3-56BE-4715-9938-01EA9FA739E4}">
      <dsp:nvSpPr>
        <dsp:cNvPr id="0" name=""/>
        <dsp:cNvSpPr/>
      </dsp:nvSpPr>
      <dsp:spPr>
        <a:xfrm>
          <a:off x="3098674" y="1529306"/>
          <a:ext cx="1318359" cy="52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a:solidFill>
                <a:schemeClr val="tx1"/>
              </a:solidFill>
              <a:latin typeface="Abel" panose="020B0604020202020204" charset="0"/>
            </a:rPr>
            <a:t>FOLLOW </a:t>
          </a:r>
          <a:r>
            <a:rPr lang="tr-TR" sz="1400" kern="1200" dirty="0" smtClean="0">
              <a:solidFill>
                <a:schemeClr val="tx1"/>
              </a:solidFill>
              <a:latin typeface="Abel" panose="020B0604020202020204" charset="0"/>
            </a:rPr>
            <a:t>UP</a:t>
          </a:r>
          <a:endParaRPr lang="tr-TR" sz="1400" kern="1200" dirty="0">
            <a:solidFill>
              <a:schemeClr val="tx1"/>
            </a:solidFill>
            <a:latin typeface="Abel" panose="020B0604020202020204" charset="0"/>
          </a:endParaRPr>
        </a:p>
      </dsp:txBody>
      <dsp:txXfrm>
        <a:off x="3098674" y="1529306"/>
        <a:ext cx="1318359" cy="527343"/>
      </dsp:txXfrm>
    </dsp:sp>
    <dsp:sp modelId="{2A9C1D9E-8FD7-4C62-B16E-201A94BA4771}">
      <dsp:nvSpPr>
        <dsp:cNvPr id="0" name=""/>
        <dsp:cNvSpPr/>
      </dsp:nvSpPr>
      <dsp:spPr>
        <a:xfrm>
          <a:off x="4904826" y="474618"/>
          <a:ext cx="804199" cy="804199"/>
        </a:xfrm>
        <a:prstGeom prst="round2DiagRect">
          <a:avLst>
            <a:gd name="adj1" fmla="val 29727"/>
            <a:gd name="adj2" fmla="val 0"/>
          </a:avLst>
        </a:prstGeom>
        <a:solidFill>
          <a:schemeClr val="accent5">
            <a:hueOff val="4677928"/>
            <a:satOff val="-3010"/>
            <a:lumOff val="2058"/>
            <a:alphaOff val="0"/>
          </a:schemeClr>
        </a:solidFill>
        <a:ln>
          <a:noFill/>
        </a:ln>
        <a:effectLst/>
      </dsp:spPr>
      <dsp:style>
        <a:lnRef idx="0">
          <a:scrgbClr r="0" g="0" b="0"/>
        </a:lnRef>
        <a:fillRef idx="1">
          <a:scrgbClr r="0" g="0" b="0"/>
        </a:fillRef>
        <a:effectRef idx="0">
          <a:scrgbClr r="0" g="0" b="0"/>
        </a:effectRef>
        <a:fontRef idx="minor"/>
      </dsp:style>
    </dsp:sp>
    <dsp:sp modelId="{549F7AEA-F955-4F1C-B109-9DD2946992E6}">
      <dsp:nvSpPr>
        <dsp:cNvPr id="0" name=""/>
        <dsp:cNvSpPr/>
      </dsp:nvSpPr>
      <dsp:spPr>
        <a:xfrm>
          <a:off x="5076213" y="646005"/>
          <a:ext cx="461425" cy="4614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E9838A-0BF0-422E-BC09-6274784417A1}">
      <dsp:nvSpPr>
        <dsp:cNvPr id="0" name=""/>
        <dsp:cNvSpPr/>
      </dsp:nvSpPr>
      <dsp:spPr>
        <a:xfrm>
          <a:off x="4647746" y="1529306"/>
          <a:ext cx="1318359" cy="52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smtClean="0">
              <a:solidFill>
                <a:schemeClr val="tx1"/>
              </a:solidFill>
              <a:latin typeface="Abel" panose="020B0604020202020204" charset="0"/>
            </a:rPr>
            <a:t>DISSEMINATION</a:t>
          </a:r>
          <a:endParaRPr lang="tr-TR" sz="1400" kern="1200" dirty="0">
            <a:solidFill>
              <a:schemeClr val="tx1"/>
            </a:solidFill>
            <a:latin typeface="Abel" panose="020B0604020202020204" charset="0"/>
          </a:endParaRPr>
        </a:p>
      </dsp:txBody>
      <dsp:txXfrm>
        <a:off x="4647746" y="1529306"/>
        <a:ext cx="1318359" cy="527343"/>
      </dsp:txXfrm>
    </dsp:sp>
    <dsp:sp modelId="{EC36B96E-D622-46D1-9B6E-E6621172AC23}">
      <dsp:nvSpPr>
        <dsp:cNvPr id="0" name=""/>
        <dsp:cNvSpPr/>
      </dsp:nvSpPr>
      <dsp:spPr>
        <a:xfrm>
          <a:off x="6453898" y="474618"/>
          <a:ext cx="804199" cy="804199"/>
        </a:xfrm>
        <a:prstGeom prst="round2DiagRect">
          <a:avLst>
            <a:gd name="adj1" fmla="val 29727"/>
            <a:gd name="adj2" fmla="val 0"/>
          </a:avLst>
        </a:prstGeom>
        <a:solidFill>
          <a:schemeClr val="accent5">
            <a:hueOff val="6237238"/>
            <a:satOff val="-4013"/>
            <a:lumOff val="2744"/>
            <a:alphaOff val="0"/>
          </a:schemeClr>
        </a:solidFill>
        <a:ln>
          <a:noFill/>
        </a:ln>
        <a:effectLst/>
      </dsp:spPr>
      <dsp:style>
        <a:lnRef idx="0">
          <a:scrgbClr r="0" g="0" b="0"/>
        </a:lnRef>
        <a:fillRef idx="1">
          <a:scrgbClr r="0" g="0" b="0"/>
        </a:fillRef>
        <a:effectRef idx="0">
          <a:scrgbClr r="0" g="0" b="0"/>
        </a:effectRef>
        <a:fontRef idx="minor"/>
      </dsp:style>
    </dsp:sp>
    <dsp:sp modelId="{A1C280B4-B768-45B7-B055-7DEE208DB042}">
      <dsp:nvSpPr>
        <dsp:cNvPr id="0" name=""/>
        <dsp:cNvSpPr/>
      </dsp:nvSpPr>
      <dsp:spPr>
        <a:xfrm>
          <a:off x="6625285" y="646005"/>
          <a:ext cx="461425" cy="4614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D569C2-2182-476D-B202-AF54711FA070}">
      <dsp:nvSpPr>
        <dsp:cNvPr id="0" name=""/>
        <dsp:cNvSpPr/>
      </dsp:nvSpPr>
      <dsp:spPr>
        <a:xfrm>
          <a:off x="6196818" y="1529306"/>
          <a:ext cx="1318359" cy="52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tr-TR" sz="1400" kern="1200" dirty="0" smtClean="0">
              <a:solidFill>
                <a:schemeClr val="tx1"/>
              </a:solidFill>
              <a:latin typeface="Abel" panose="020B0604020202020204" charset="0"/>
            </a:rPr>
            <a:t>REPORTING</a:t>
          </a:r>
          <a:endParaRPr lang="tr-TR" sz="1400" kern="1200" dirty="0">
            <a:solidFill>
              <a:schemeClr val="tx1"/>
            </a:solidFill>
            <a:latin typeface="Abel" panose="020B0604020202020204" charset="0"/>
          </a:endParaRPr>
        </a:p>
      </dsp:txBody>
      <dsp:txXfrm>
        <a:off x="6196818" y="1529306"/>
        <a:ext cx="1318359" cy="5273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2A822-710B-4831-8034-BAE479AC088F}">
      <dsp:nvSpPr>
        <dsp:cNvPr id="0" name=""/>
        <dsp:cNvSpPr/>
      </dsp:nvSpPr>
      <dsp:spPr>
        <a:xfrm>
          <a:off x="0" y="1038"/>
          <a:ext cx="7529053" cy="4424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CA045-CF5C-414F-ACFF-6F3AE2227A27}">
      <dsp:nvSpPr>
        <dsp:cNvPr id="0" name=""/>
        <dsp:cNvSpPr/>
      </dsp:nvSpPr>
      <dsp:spPr>
        <a:xfrm>
          <a:off x="133829" y="100581"/>
          <a:ext cx="243326" cy="243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C32701-C466-42F2-BE08-FEAC8C32A566}">
      <dsp:nvSpPr>
        <dsp:cNvPr id="0" name=""/>
        <dsp:cNvSpPr/>
      </dsp:nvSpPr>
      <dsp:spPr>
        <a:xfrm>
          <a:off x="510986" y="1038"/>
          <a:ext cx="7018066" cy="44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822" tIns="46822" rIns="46822" bIns="46822" numCol="1" spcCol="1270" anchor="ctr" anchorCtr="0">
          <a:noAutofit/>
        </a:bodyPr>
        <a:lstStyle/>
        <a:p>
          <a:pPr lvl="0" algn="l" defTabSz="844550">
            <a:lnSpc>
              <a:spcPct val="90000"/>
            </a:lnSpc>
            <a:spcBef>
              <a:spcPct val="0"/>
            </a:spcBef>
            <a:spcAft>
              <a:spcPct val="35000"/>
            </a:spcAft>
          </a:pPr>
          <a:r>
            <a:rPr lang="tr-TR" sz="1900" kern="1200" dirty="0" err="1">
              <a:solidFill>
                <a:schemeClr val="bg1"/>
              </a:solidFill>
              <a:latin typeface="Abel" panose="020B0604020202020204" charset="0"/>
            </a:rPr>
            <a:t>Find</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cheapest</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travel</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option</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to</a:t>
          </a:r>
          <a:r>
            <a:rPr lang="tr-TR" sz="1900" kern="1200" dirty="0">
              <a:solidFill>
                <a:schemeClr val="bg1"/>
              </a:solidFill>
              <a:latin typeface="Abel" panose="020B0604020202020204" charset="0"/>
            </a:rPr>
            <a:t> </a:t>
          </a:r>
          <a:r>
            <a:rPr lang="tr-TR" sz="1900" kern="1200" dirty="0" smtClean="0">
              <a:solidFill>
                <a:schemeClr val="bg1"/>
              </a:solidFill>
              <a:latin typeface="Abel" panose="020B0604020202020204" charset="0"/>
            </a:rPr>
            <a:t>Gaziantep</a:t>
          </a:r>
          <a:endParaRPr lang="en-US" sz="1900" kern="1200" dirty="0">
            <a:solidFill>
              <a:schemeClr val="bg1"/>
            </a:solidFill>
            <a:latin typeface="Abel" panose="020B0604020202020204" charset="0"/>
          </a:endParaRPr>
        </a:p>
      </dsp:txBody>
      <dsp:txXfrm>
        <a:off x="510986" y="1038"/>
        <a:ext cx="7018066" cy="442412"/>
      </dsp:txXfrm>
    </dsp:sp>
    <dsp:sp modelId="{9ABC89E7-E3DC-40E1-94DE-C249AAA6AD68}">
      <dsp:nvSpPr>
        <dsp:cNvPr id="0" name=""/>
        <dsp:cNvSpPr/>
      </dsp:nvSpPr>
      <dsp:spPr>
        <a:xfrm>
          <a:off x="0" y="554053"/>
          <a:ext cx="7529053" cy="4424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A5111E-C939-4C3F-BB38-95773E551579}">
      <dsp:nvSpPr>
        <dsp:cNvPr id="0" name=""/>
        <dsp:cNvSpPr/>
      </dsp:nvSpPr>
      <dsp:spPr>
        <a:xfrm>
          <a:off x="133829" y="653596"/>
          <a:ext cx="243326" cy="243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C74A32-B2D5-430E-A072-622D4B7514D1}">
      <dsp:nvSpPr>
        <dsp:cNvPr id="0" name=""/>
        <dsp:cNvSpPr/>
      </dsp:nvSpPr>
      <dsp:spPr>
        <a:xfrm>
          <a:off x="510986" y="554053"/>
          <a:ext cx="7018066" cy="44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822" tIns="46822" rIns="46822" bIns="46822" numCol="1" spcCol="1270" anchor="ctr" anchorCtr="0">
          <a:noAutofit/>
        </a:bodyPr>
        <a:lstStyle/>
        <a:p>
          <a:pPr lvl="0" algn="l" defTabSz="844550">
            <a:lnSpc>
              <a:spcPct val="90000"/>
            </a:lnSpc>
            <a:spcBef>
              <a:spcPct val="0"/>
            </a:spcBef>
            <a:spcAft>
              <a:spcPct val="35000"/>
            </a:spcAft>
          </a:pPr>
          <a:r>
            <a:rPr lang="tr-TR" sz="1900" kern="1200" dirty="0" err="1">
              <a:solidFill>
                <a:schemeClr val="bg1"/>
              </a:solidFill>
              <a:latin typeface="Abel" panose="020B0604020202020204" charset="0"/>
            </a:rPr>
            <a:t>Get</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approval</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from</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Hosting</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Organization</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from</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Turkey</a:t>
          </a:r>
          <a:endParaRPr lang="en-US" sz="1900" kern="1200" dirty="0">
            <a:solidFill>
              <a:schemeClr val="bg1"/>
            </a:solidFill>
            <a:latin typeface="Abel" panose="020B0604020202020204" charset="0"/>
          </a:endParaRPr>
        </a:p>
      </dsp:txBody>
      <dsp:txXfrm>
        <a:off x="510986" y="554053"/>
        <a:ext cx="7018066" cy="442412"/>
      </dsp:txXfrm>
    </dsp:sp>
    <dsp:sp modelId="{06EAB853-C78C-484F-8C49-4096AB89EA18}">
      <dsp:nvSpPr>
        <dsp:cNvPr id="0" name=""/>
        <dsp:cNvSpPr/>
      </dsp:nvSpPr>
      <dsp:spPr>
        <a:xfrm>
          <a:off x="0" y="1107069"/>
          <a:ext cx="7529053" cy="4424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BF7B5-115A-4995-8DC4-FE71225D869A}">
      <dsp:nvSpPr>
        <dsp:cNvPr id="0" name=""/>
        <dsp:cNvSpPr/>
      </dsp:nvSpPr>
      <dsp:spPr>
        <a:xfrm>
          <a:off x="133829" y="1206612"/>
          <a:ext cx="243326" cy="243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6D6C03-3CDB-434E-8DA7-0D6D42DA0EC3}">
      <dsp:nvSpPr>
        <dsp:cNvPr id="0" name=""/>
        <dsp:cNvSpPr/>
      </dsp:nvSpPr>
      <dsp:spPr>
        <a:xfrm>
          <a:off x="510986" y="1107069"/>
          <a:ext cx="7018066" cy="44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822" tIns="46822" rIns="46822" bIns="46822" numCol="1" spcCol="1270" anchor="ctr" anchorCtr="0">
          <a:noAutofit/>
        </a:bodyPr>
        <a:lstStyle/>
        <a:p>
          <a:pPr lvl="0" algn="l" defTabSz="844550">
            <a:lnSpc>
              <a:spcPct val="90000"/>
            </a:lnSpc>
            <a:spcBef>
              <a:spcPct val="0"/>
            </a:spcBef>
            <a:spcAft>
              <a:spcPct val="35000"/>
            </a:spcAft>
          </a:pPr>
          <a:r>
            <a:rPr lang="tr-TR" sz="1900" kern="1200" dirty="0">
              <a:solidFill>
                <a:schemeClr val="bg1"/>
              </a:solidFill>
              <a:latin typeface="Abel" panose="020B0604020202020204" charset="0"/>
            </a:rPr>
            <a:t>Buy </a:t>
          </a:r>
          <a:r>
            <a:rPr lang="tr-TR" sz="1900" kern="1200" dirty="0" err="1">
              <a:solidFill>
                <a:schemeClr val="bg1"/>
              </a:solidFill>
              <a:latin typeface="Abel" panose="020B0604020202020204" charset="0"/>
            </a:rPr>
            <a:t>your</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tickets</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before</a:t>
          </a:r>
          <a:r>
            <a:rPr lang="tr-TR" sz="1900" kern="1200" dirty="0">
              <a:solidFill>
                <a:schemeClr val="bg1"/>
              </a:solidFill>
              <a:latin typeface="Abel" panose="020B0604020202020204" charset="0"/>
            </a:rPr>
            <a:t> </a:t>
          </a:r>
          <a:r>
            <a:rPr lang="tr-TR" sz="1900" b="1" kern="1200" dirty="0" smtClean="0">
              <a:solidFill>
                <a:schemeClr val="bg1"/>
              </a:solidFill>
              <a:latin typeface="Abel" panose="020B0604020202020204" charset="0"/>
            </a:rPr>
            <a:t>1 </a:t>
          </a:r>
          <a:r>
            <a:rPr lang="tr-TR" sz="1900" b="1" kern="1200" dirty="0" smtClean="0">
              <a:solidFill>
                <a:schemeClr val="bg1"/>
              </a:solidFill>
              <a:latin typeface="Abel" panose="020B0604020202020204" charset="0"/>
            </a:rPr>
            <a:t>JULY </a:t>
          </a:r>
          <a:r>
            <a:rPr lang="tr-TR" sz="1900" b="1" kern="1200" dirty="0" smtClean="0">
              <a:solidFill>
                <a:schemeClr val="bg1"/>
              </a:solidFill>
              <a:latin typeface="Abel" panose="020B0604020202020204" charset="0"/>
            </a:rPr>
            <a:t>2022</a:t>
          </a:r>
          <a:endParaRPr lang="en-US" sz="1900" b="1" kern="1200" dirty="0">
            <a:solidFill>
              <a:schemeClr val="bg1"/>
            </a:solidFill>
            <a:latin typeface="Abel" panose="020B0604020202020204" charset="0"/>
          </a:endParaRPr>
        </a:p>
      </dsp:txBody>
      <dsp:txXfrm>
        <a:off x="510986" y="1107069"/>
        <a:ext cx="7018066" cy="442412"/>
      </dsp:txXfrm>
    </dsp:sp>
    <dsp:sp modelId="{20359149-E2B5-4D9A-9074-9D125546F6EE}">
      <dsp:nvSpPr>
        <dsp:cNvPr id="0" name=""/>
        <dsp:cNvSpPr/>
      </dsp:nvSpPr>
      <dsp:spPr>
        <a:xfrm>
          <a:off x="0" y="1660085"/>
          <a:ext cx="7529053" cy="4424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8D9D0-F02E-4FA9-9197-58281B8BBF95}">
      <dsp:nvSpPr>
        <dsp:cNvPr id="0" name=""/>
        <dsp:cNvSpPr/>
      </dsp:nvSpPr>
      <dsp:spPr>
        <a:xfrm>
          <a:off x="133829" y="1759627"/>
          <a:ext cx="243326" cy="243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C382FB-00D3-42D0-B273-38EF75DCE2BB}">
      <dsp:nvSpPr>
        <dsp:cNvPr id="0" name=""/>
        <dsp:cNvSpPr/>
      </dsp:nvSpPr>
      <dsp:spPr>
        <a:xfrm>
          <a:off x="510986" y="1660085"/>
          <a:ext cx="7018066" cy="44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822" tIns="46822" rIns="46822" bIns="46822" numCol="1" spcCol="1270" anchor="ctr" anchorCtr="0">
          <a:noAutofit/>
        </a:bodyPr>
        <a:lstStyle/>
        <a:p>
          <a:pPr lvl="0" algn="l" defTabSz="844550">
            <a:lnSpc>
              <a:spcPct val="90000"/>
            </a:lnSpc>
            <a:spcBef>
              <a:spcPct val="0"/>
            </a:spcBef>
            <a:spcAft>
              <a:spcPct val="35000"/>
            </a:spcAft>
          </a:pPr>
          <a:r>
            <a:rPr lang="tr-TR" sz="1900" kern="1200" dirty="0" err="1">
              <a:solidFill>
                <a:schemeClr val="bg1"/>
              </a:solidFill>
              <a:latin typeface="Abel" panose="020B0604020202020204" charset="0"/>
            </a:rPr>
            <a:t>Send</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your</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invoice</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and</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electronic</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tickets</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to</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hosting</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organization</a:t>
          </a:r>
          <a:endParaRPr lang="en-US" sz="1900" kern="1200" dirty="0">
            <a:solidFill>
              <a:schemeClr val="bg1"/>
            </a:solidFill>
            <a:latin typeface="Abel" panose="020B0604020202020204" charset="0"/>
          </a:endParaRPr>
        </a:p>
      </dsp:txBody>
      <dsp:txXfrm>
        <a:off x="510986" y="1660085"/>
        <a:ext cx="7018066" cy="442412"/>
      </dsp:txXfrm>
    </dsp:sp>
    <dsp:sp modelId="{C39142C4-2B5C-4FAC-A800-0C63C15C4987}">
      <dsp:nvSpPr>
        <dsp:cNvPr id="0" name=""/>
        <dsp:cNvSpPr/>
      </dsp:nvSpPr>
      <dsp:spPr>
        <a:xfrm>
          <a:off x="0" y="2213100"/>
          <a:ext cx="7529053" cy="4424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87299-D5BF-4801-A8FA-DC6FD8916339}">
      <dsp:nvSpPr>
        <dsp:cNvPr id="0" name=""/>
        <dsp:cNvSpPr/>
      </dsp:nvSpPr>
      <dsp:spPr>
        <a:xfrm>
          <a:off x="133829" y="2312643"/>
          <a:ext cx="243326" cy="243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F64DFE-DBA5-433B-A584-3DDF041AD0A8}">
      <dsp:nvSpPr>
        <dsp:cNvPr id="0" name=""/>
        <dsp:cNvSpPr/>
      </dsp:nvSpPr>
      <dsp:spPr>
        <a:xfrm>
          <a:off x="510986" y="2213100"/>
          <a:ext cx="7018066" cy="44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822" tIns="46822" rIns="46822" bIns="46822" numCol="1" spcCol="1270" anchor="ctr" anchorCtr="0">
          <a:noAutofit/>
        </a:bodyPr>
        <a:lstStyle/>
        <a:p>
          <a:pPr lvl="0" algn="l" defTabSz="844550">
            <a:lnSpc>
              <a:spcPct val="90000"/>
            </a:lnSpc>
            <a:spcBef>
              <a:spcPct val="0"/>
            </a:spcBef>
            <a:spcAft>
              <a:spcPct val="35000"/>
            </a:spcAft>
          </a:pPr>
          <a:r>
            <a:rPr lang="tr-TR" sz="1900" kern="1200" dirty="0" err="1">
              <a:solidFill>
                <a:schemeClr val="bg1"/>
              </a:solidFill>
              <a:latin typeface="Abel" panose="020B0604020202020204" charset="0"/>
            </a:rPr>
            <a:t>Provide</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all</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documents</a:t>
          </a:r>
          <a:r>
            <a:rPr lang="tr-TR" sz="1900" kern="1200" dirty="0">
              <a:solidFill>
                <a:schemeClr val="bg1"/>
              </a:solidFill>
              <a:latin typeface="Abel" panose="020B0604020202020204" charset="0"/>
            </a:rPr>
            <a:t> in </a:t>
          </a:r>
          <a:r>
            <a:rPr lang="tr-TR" sz="1900" kern="1200" dirty="0" err="1">
              <a:solidFill>
                <a:schemeClr val="bg1"/>
              </a:solidFill>
              <a:latin typeface="Abel" panose="020B0604020202020204" charset="0"/>
            </a:rPr>
            <a:t>original</a:t>
          </a:r>
          <a:r>
            <a:rPr lang="tr-TR" sz="1900" kern="1200" dirty="0">
              <a:solidFill>
                <a:schemeClr val="bg1"/>
              </a:solidFill>
              <a:latin typeface="Abel" panose="020B0604020202020204" charset="0"/>
            </a:rPr>
            <a:t> on spot </a:t>
          </a:r>
          <a:r>
            <a:rPr lang="tr-TR" sz="1900" kern="1200" dirty="0" err="1">
              <a:solidFill>
                <a:schemeClr val="bg1"/>
              </a:solidFill>
              <a:latin typeface="Abel" panose="020B0604020202020204" charset="0"/>
            </a:rPr>
            <a:t>during</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the</a:t>
          </a:r>
          <a:r>
            <a:rPr lang="tr-TR" sz="1900" kern="1200" dirty="0">
              <a:solidFill>
                <a:schemeClr val="bg1"/>
              </a:solidFill>
              <a:latin typeface="Abel" panose="020B0604020202020204" charset="0"/>
            </a:rPr>
            <a:t> TC in </a:t>
          </a:r>
          <a:r>
            <a:rPr lang="tr-TR" sz="1900" kern="1200" dirty="0" smtClean="0">
              <a:solidFill>
                <a:schemeClr val="bg1"/>
              </a:solidFill>
              <a:latin typeface="Abel" panose="020B0604020202020204" charset="0"/>
            </a:rPr>
            <a:t>Gaziantep</a:t>
          </a:r>
          <a:endParaRPr lang="en-US" sz="1900" kern="1200" dirty="0">
            <a:solidFill>
              <a:schemeClr val="bg1"/>
            </a:solidFill>
            <a:latin typeface="Abel" panose="020B0604020202020204" charset="0"/>
          </a:endParaRPr>
        </a:p>
      </dsp:txBody>
      <dsp:txXfrm>
        <a:off x="510986" y="2213100"/>
        <a:ext cx="7018066" cy="442412"/>
      </dsp:txXfrm>
    </dsp:sp>
    <dsp:sp modelId="{D397E5A2-3BF6-4CB9-9A7A-995D0DFE61A2}">
      <dsp:nvSpPr>
        <dsp:cNvPr id="0" name=""/>
        <dsp:cNvSpPr/>
      </dsp:nvSpPr>
      <dsp:spPr>
        <a:xfrm>
          <a:off x="0" y="2766116"/>
          <a:ext cx="7529053" cy="4424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B5ED8-AB31-4D51-9195-F61849768AEA}">
      <dsp:nvSpPr>
        <dsp:cNvPr id="0" name=""/>
        <dsp:cNvSpPr/>
      </dsp:nvSpPr>
      <dsp:spPr>
        <a:xfrm>
          <a:off x="133829" y="2865659"/>
          <a:ext cx="243326" cy="2433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09DE77-0FCA-4D10-BDD1-A418EC59F9C8}">
      <dsp:nvSpPr>
        <dsp:cNvPr id="0" name=""/>
        <dsp:cNvSpPr/>
      </dsp:nvSpPr>
      <dsp:spPr>
        <a:xfrm>
          <a:off x="510986" y="2766116"/>
          <a:ext cx="7018066" cy="44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822" tIns="46822" rIns="46822" bIns="46822" numCol="1" spcCol="1270" anchor="ctr" anchorCtr="0">
          <a:noAutofit/>
        </a:bodyPr>
        <a:lstStyle/>
        <a:p>
          <a:pPr lvl="0" algn="l" defTabSz="844550">
            <a:lnSpc>
              <a:spcPct val="90000"/>
            </a:lnSpc>
            <a:spcBef>
              <a:spcPct val="0"/>
            </a:spcBef>
            <a:spcAft>
              <a:spcPct val="35000"/>
            </a:spcAft>
          </a:pPr>
          <a:r>
            <a:rPr lang="tr-TR" sz="1900" kern="1200" dirty="0" err="1">
              <a:solidFill>
                <a:schemeClr val="bg1"/>
              </a:solidFill>
              <a:latin typeface="Abel" panose="020B0604020202020204" charset="0"/>
            </a:rPr>
            <a:t>Get</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your</a:t>
          </a:r>
          <a:r>
            <a:rPr lang="tr-TR" sz="1900" kern="1200" dirty="0">
              <a:solidFill>
                <a:schemeClr val="bg1"/>
              </a:solidFill>
              <a:latin typeface="Abel" panose="020B0604020202020204" charset="0"/>
            </a:rPr>
            <a:t> </a:t>
          </a:r>
          <a:r>
            <a:rPr lang="tr-TR" sz="1900" kern="1200" dirty="0" err="1">
              <a:solidFill>
                <a:schemeClr val="bg1"/>
              </a:solidFill>
              <a:latin typeface="Abel" panose="020B0604020202020204" charset="0"/>
            </a:rPr>
            <a:t>reimbursement</a:t>
          </a:r>
          <a:r>
            <a:rPr lang="tr-TR" sz="1900" kern="1200" dirty="0">
              <a:solidFill>
                <a:schemeClr val="bg1"/>
              </a:solidFill>
              <a:latin typeface="Abel" panose="020B0604020202020204" charset="0"/>
            </a:rPr>
            <a:t> in </a:t>
          </a:r>
          <a:r>
            <a:rPr lang="tr-TR" sz="1900" kern="1200" dirty="0" err="1">
              <a:solidFill>
                <a:schemeClr val="bg1"/>
              </a:solidFill>
              <a:latin typeface="Abel" panose="020B0604020202020204" charset="0"/>
            </a:rPr>
            <a:t>cash</a:t>
          </a:r>
          <a:r>
            <a:rPr lang="tr-TR" sz="1900" kern="1200" dirty="0">
              <a:solidFill>
                <a:schemeClr val="bg1"/>
              </a:solidFill>
              <a:latin typeface="Abel" panose="020B0604020202020204" charset="0"/>
            </a:rPr>
            <a:t> on spot </a:t>
          </a:r>
          <a:endParaRPr lang="en-US" sz="1900" kern="1200" dirty="0">
            <a:solidFill>
              <a:schemeClr val="bg1"/>
            </a:solidFill>
            <a:latin typeface="Abel" panose="020B0604020202020204" charset="0"/>
          </a:endParaRPr>
        </a:p>
      </dsp:txBody>
      <dsp:txXfrm>
        <a:off x="510986" y="2766116"/>
        <a:ext cx="7018066" cy="4424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6F6F5-3CED-4A97-AC36-FD059745FEB7}">
      <dsp:nvSpPr>
        <dsp:cNvPr id="0" name=""/>
        <dsp:cNvSpPr/>
      </dsp:nvSpPr>
      <dsp:spPr>
        <a:xfrm>
          <a:off x="-4068600" y="-624482"/>
          <a:ext cx="4848280" cy="4848280"/>
        </a:xfrm>
        <a:prstGeom prst="blockArc">
          <a:avLst>
            <a:gd name="adj1" fmla="val 18900000"/>
            <a:gd name="adj2" fmla="val 2700000"/>
            <a:gd name="adj3" fmla="val 446"/>
          </a:avLst>
        </a:pr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C69E244-9816-44D6-A4C2-EE874E76888D}">
      <dsp:nvSpPr>
        <dsp:cNvPr id="0" name=""/>
        <dsp:cNvSpPr/>
      </dsp:nvSpPr>
      <dsp:spPr>
        <a:xfrm>
          <a:off x="252695" y="163624"/>
          <a:ext cx="7286443" cy="32710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9640"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lumMod val="85000"/>
                  <a:lumOff val="15000"/>
                </a:schemeClr>
              </a:solidFill>
              <a:latin typeface="Abel" panose="020B0604020202020204" charset="0"/>
            </a:rPr>
            <a:t>buy</a:t>
          </a:r>
          <a:r>
            <a:rPr lang="tr-TR" sz="1600" kern="1200" dirty="0" err="1">
              <a:solidFill>
                <a:schemeClr val="tx1">
                  <a:lumMod val="85000"/>
                  <a:lumOff val="15000"/>
                </a:schemeClr>
              </a:solidFill>
              <a:latin typeface="Abel" panose="020B0604020202020204" charset="0"/>
            </a:rPr>
            <a:t>ing</a:t>
          </a:r>
          <a:r>
            <a:rPr lang="en-US" sz="1600" kern="1200" dirty="0">
              <a:solidFill>
                <a:schemeClr val="tx1">
                  <a:lumMod val="85000"/>
                  <a:lumOff val="15000"/>
                </a:schemeClr>
              </a:solidFill>
              <a:latin typeface="Abel" panose="020B0604020202020204" charset="0"/>
            </a:rPr>
            <a:t> the wrong ticket</a:t>
          </a:r>
          <a:endParaRPr lang="tr-TR" sz="1600" kern="1200" dirty="0">
            <a:solidFill>
              <a:schemeClr val="tx1">
                <a:lumMod val="85000"/>
                <a:lumOff val="15000"/>
              </a:schemeClr>
            </a:solidFill>
            <a:latin typeface="Abel" panose="020B0604020202020204" charset="0"/>
          </a:endParaRPr>
        </a:p>
      </dsp:txBody>
      <dsp:txXfrm>
        <a:off x="252695" y="163624"/>
        <a:ext cx="7286443" cy="327105"/>
      </dsp:txXfrm>
    </dsp:sp>
    <dsp:sp modelId="{D3AC6CD0-6281-44B4-9384-5CEA32C601AE}">
      <dsp:nvSpPr>
        <dsp:cNvPr id="0" name=""/>
        <dsp:cNvSpPr/>
      </dsp:nvSpPr>
      <dsp:spPr>
        <a:xfrm>
          <a:off x="48254" y="122736"/>
          <a:ext cx="408882" cy="40888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26B952B-1E92-41C9-BBE5-B6F1DED3EE1A}">
      <dsp:nvSpPr>
        <dsp:cNvPr id="0" name=""/>
        <dsp:cNvSpPr/>
      </dsp:nvSpPr>
      <dsp:spPr>
        <a:xfrm>
          <a:off x="548919" y="654571"/>
          <a:ext cx="6990219" cy="32710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9640"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lumMod val="85000"/>
                  <a:lumOff val="15000"/>
                </a:schemeClr>
              </a:solidFill>
              <a:latin typeface="Abel" panose="020B0604020202020204" charset="0"/>
            </a:rPr>
            <a:t>miss</a:t>
          </a:r>
          <a:r>
            <a:rPr lang="tr-TR" sz="1600" kern="1200" dirty="0" err="1">
              <a:solidFill>
                <a:schemeClr val="tx1">
                  <a:lumMod val="85000"/>
                  <a:lumOff val="15000"/>
                </a:schemeClr>
              </a:solidFill>
              <a:latin typeface="Abel" panose="020B0604020202020204" charset="0"/>
            </a:rPr>
            <a:t>ing</a:t>
          </a:r>
          <a:r>
            <a:rPr lang="en-US" sz="1600" kern="1200" dirty="0">
              <a:solidFill>
                <a:schemeClr val="tx1">
                  <a:lumMod val="85000"/>
                  <a:lumOff val="15000"/>
                </a:schemeClr>
              </a:solidFill>
              <a:latin typeface="Abel" panose="020B0604020202020204" charset="0"/>
            </a:rPr>
            <a:t> the plane</a:t>
          </a:r>
          <a:r>
            <a:rPr lang="tr-TR" sz="1600" kern="1200" dirty="0">
              <a:solidFill>
                <a:schemeClr val="tx1">
                  <a:lumMod val="85000"/>
                  <a:lumOff val="15000"/>
                </a:schemeClr>
              </a:solidFill>
              <a:latin typeface="Abel" panose="020B0604020202020204" charset="0"/>
            </a:rPr>
            <a:t>/</a:t>
          </a:r>
          <a:r>
            <a:rPr lang="tr-TR" sz="1600" kern="1200" dirty="0" err="1">
              <a:solidFill>
                <a:schemeClr val="tx1">
                  <a:lumMod val="85000"/>
                  <a:lumOff val="15000"/>
                </a:schemeClr>
              </a:solidFill>
              <a:latin typeface="Abel" panose="020B0604020202020204" charset="0"/>
            </a:rPr>
            <a:t>train</a:t>
          </a:r>
          <a:r>
            <a:rPr lang="tr-TR" sz="1600" kern="1200" dirty="0">
              <a:solidFill>
                <a:schemeClr val="tx1">
                  <a:lumMod val="85000"/>
                  <a:lumOff val="15000"/>
                </a:schemeClr>
              </a:solidFill>
              <a:latin typeface="Abel" panose="020B0604020202020204" charset="0"/>
            </a:rPr>
            <a:t>/</a:t>
          </a:r>
          <a:r>
            <a:rPr lang="tr-TR" sz="1600" kern="1200" dirty="0" err="1">
              <a:solidFill>
                <a:schemeClr val="tx1">
                  <a:lumMod val="85000"/>
                  <a:lumOff val="15000"/>
                </a:schemeClr>
              </a:solidFill>
              <a:latin typeface="Abel" panose="020B0604020202020204" charset="0"/>
            </a:rPr>
            <a:t>bus</a:t>
          </a:r>
          <a:r>
            <a:rPr lang="tr-TR" sz="1600" kern="1200" dirty="0">
              <a:solidFill>
                <a:schemeClr val="tx1">
                  <a:lumMod val="85000"/>
                  <a:lumOff val="15000"/>
                </a:schemeClr>
              </a:solidFill>
              <a:latin typeface="Abel" panose="020B0604020202020204" charset="0"/>
            </a:rPr>
            <a:t>/</a:t>
          </a:r>
          <a:r>
            <a:rPr lang="tr-TR" sz="1600" kern="1200" dirty="0" err="1">
              <a:solidFill>
                <a:schemeClr val="tx1">
                  <a:lumMod val="85000"/>
                  <a:lumOff val="15000"/>
                </a:schemeClr>
              </a:solidFill>
              <a:latin typeface="Abel" panose="020B0604020202020204" charset="0"/>
            </a:rPr>
            <a:t>shuttle</a:t>
          </a:r>
          <a:r>
            <a:rPr lang="tr-TR" sz="1600" kern="1200" dirty="0">
              <a:solidFill>
                <a:schemeClr val="tx1">
                  <a:lumMod val="85000"/>
                  <a:lumOff val="15000"/>
                </a:schemeClr>
              </a:solidFill>
              <a:latin typeface="Abel" panose="020B0604020202020204" charset="0"/>
            </a:rPr>
            <a:t> </a:t>
          </a:r>
          <a:r>
            <a:rPr lang="tr-TR" sz="1600" kern="1200" dirty="0" err="1">
              <a:solidFill>
                <a:schemeClr val="tx1">
                  <a:lumMod val="85000"/>
                  <a:lumOff val="15000"/>
                </a:schemeClr>
              </a:solidFill>
              <a:latin typeface="Abel" panose="020B0604020202020204" charset="0"/>
            </a:rPr>
            <a:t>bus</a:t>
          </a:r>
          <a:r>
            <a:rPr lang="tr-TR" sz="1600" kern="1200" dirty="0">
              <a:solidFill>
                <a:schemeClr val="tx1">
                  <a:lumMod val="85000"/>
                  <a:lumOff val="15000"/>
                </a:schemeClr>
              </a:solidFill>
              <a:latin typeface="Abel" panose="020B0604020202020204" charset="0"/>
            </a:rPr>
            <a:t> </a:t>
          </a:r>
          <a:r>
            <a:rPr lang="tr-TR" sz="1600" kern="1200" dirty="0" err="1">
              <a:solidFill>
                <a:schemeClr val="tx1">
                  <a:lumMod val="85000"/>
                  <a:lumOff val="15000"/>
                </a:schemeClr>
              </a:solidFill>
              <a:latin typeface="Abel" panose="020B0604020202020204" charset="0"/>
            </a:rPr>
            <a:t>etc</a:t>
          </a:r>
          <a:r>
            <a:rPr lang="tr-TR" sz="1600" kern="1200" dirty="0">
              <a:solidFill>
                <a:schemeClr val="tx1">
                  <a:lumMod val="85000"/>
                  <a:lumOff val="15000"/>
                </a:schemeClr>
              </a:solidFill>
              <a:latin typeface="Abel" panose="020B0604020202020204" charset="0"/>
            </a:rPr>
            <a:t>.</a:t>
          </a:r>
        </a:p>
      </dsp:txBody>
      <dsp:txXfrm>
        <a:off x="548919" y="654571"/>
        <a:ext cx="6990219" cy="327105"/>
      </dsp:txXfrm>
    </dsp:sp>
    <dsp:sp modelId="{B017F14A-075B-422F-B1F5-8F9337436C50}">
      <dsp:nvSpPr>
        <dsp:cNvPr id="0" name=""/>
        <dsp:cNvSpPr/>
      </dsp:nvSpPr>
      <dsp:spPr>
        <a:xfrm>
          <a:off x="344478" y="613683"/>
          <a:ext cx="408882" cy="40888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903FFF1-3E81-4E39-AF11-E4DD341859A1}">
      <dsp:nvSpPr>
        <dsp:cNvPr id="0" name=""/>
        <dsp:cNvSpPr/>
      </dsp:nvSpPr>
      <dsp:spPr>
        <a:xfrm>
          <a:off x="711248" y="1145158"/>
          <a:ext cx="6827890" cy="32710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9640"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lumMod val="85000"/>
                  <a:lumOff val="15000"/>
                </a:schemeClr>
              </a:solidFill>
              <a:latin typeface="Abel" panose="020B0604020202020204" charset="0"/>
            </a:rPr>
            <a:t>perform</a:t>
          </a:r>
          <a:r>
            <a:rPr lang="tr-TR" sz="1600" kern="1200" dirty="0" err="1">
              <a:solidFill>
                <a:schemeClr val="tx1">
                  <a:lumMod val="85000"/>
                  <a:lumOff val="15000"/>
                </a:schemeClr>
              </a:solidFill>
              <a:latin typeface="Abel" panose="020B0604020202020204" charset="0"/>
            </a:rPr>
            <a:t>ing</a:t>
          </a:r>
          <a:r>
            <a:rPr lang="en-US" sz="1600" kern="1200" dirty="0">
              <a:solidFill>
                <a:schemeClr val="tx1">
                  <a:lumMod val="85000"/>
                  <a:lumOff val="15000"/>
                </a:schemeClr>
              </a:solidFill>
              <a:latin typeface="Abel" panose="020B0604020202020204" charset="0"/>
            </a:rPr>
            <a:t> travel off</a:t>
          </a:r>
          <a:r>
            <a:rPr lang="tr-TR" sz="1600" kern="1200" dirty="0">
              <a:solidFill>
                <a:schemeClr val="tx1">
                  <a:lumMod val="85000"/>
                  <a:lumOff val="15000"/>
                </a:schemeClr>
              </a:solidFill>
              <a:latin typeface="Abel" panose="020B0604020202020204" charset="0"/>
            </a:rPr>
            <a:t> </a:t>
          </a:r>
          <a:r>
            <a:rPr lang="tr-TR" sz="1600" kern="1200" dirty="0" err="1">
              <a:solidFill>
                <a:schemeClr val="tx1">
                  <a:lumMod val="85000"/>
                  <a:lumOff val="15000"/>
                </a:schemeClr>
              </a:solidFill>
              <a:latin typeface="Abel" panose="020B0604020202020204" charset="0"/>
            </a:rPr>
            <a:t>the</a:t>
          </a:r>
          <a:r>
            <a:rPr lang="en-US" sz="1600" kern="1200" dirty="0">
              <a:solidFill>
                <a:schemeClr val="tx1">
                  <a:lumMod val="85000"/>
                  <a:lumOff val="15000"/>
                </a:schemeClr>
              </a:solidFill>
              <a:latin typeface="Abel" panose="020B0604020202020204" charset="0"/>
            </a:rPr>
            <a:t> route</a:t>
          </a:r>
          <a:endParaRPr lang="tr-TR" sz="1600" kern="1200" dirty="0">
            <a:solidFill>
              <a:schemeClr val="tx1">
                <a:lumMod val="85000"/>
                <a:lumOff val="15000"/>
              </a:schemeClr>
            </a:solidFill>
            <a:latin typeface="Abel" panose="020B0604020202020204" charset="0"/>
          </a:endParaRPr>
        </a:p>
      </dsp:txBody>
      <dsp:txXfrm>
        <a:off x="711248" y="1145158"/>
        <a:ext cx="6827890" cy="327105"/>
      </dsp:txXfrm>
    </dsp:sp>
    <dsp:sp modelId="{1ECDF3EB-6C0F-401F-A3E7-18E1E5525A48}">
      <dsp:nvSpPr>
        <dsp:cNvPr id="0" name=""/>
        <dsp:cNvSpPr/>
      </dsp:nvSpPr>
      <dsp:spPr>
        <a:xfrm>
          <a:off x="506807" y="1104270"/>
          <a:ext cx="408882" cy="40888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0984440-7642-424C-BFF6-7F35AF6BFAD7}">
      <dsp:nvSpPr>
        <dsp:cNvPr id="0" name=""/>
        <dsp:cNvSpPr/>
      </dsp:nvSpPr>
      <dsp:spPr>
        <a:xfrm>
          <a:off x="763078" y="1636105"/>
          <a:ext cx="6776060" cy="32710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9640" tIns="40640" rIns="40640" bIns="40640" numCol="1" spcCol="1270" anchor="ctr" anchorCtr="0">
          <a:noAutofit/>
        </a:bodyPr>
        <a:lstStyle/>
        <a:p>
          <a:pPr lvl="0" algn="l" defTabSz="711200">
            <a:lnSpc>
              <a:spcPct val="90000"/>
            </a:lnSpc>
            <a:spcBef>
              <a:spcPct val="0"/>
            </a:spcBef>
            <a:spcAft>
              <a:spcPct val="35000"/>
            </a:spcAft>
          </a:pPr>
          <a:r>
            <a:rPr lang="en-US" sz="1600" kern="1200">
              <a:solidFill>
                <a:schemeClr val="tx1">
                  <a:lumMod val="85000"/>
                  <a:lumOff val="15000"/>
                </a:schemeClr>
              </a:solidFill>
              <a:latin typeface="Abel" panose="020B0604020202020204" charset="0"/>
            </a:rPr>
            <a:t>extra services </a:t>
          </a:r>
          <a:r>
            <a:rPr lang="tr-TR" sz="1600" kern="1200">
              <a:solidFill>
                <a:schemeClr val="tx1">
                  <a:lumMod val="85000"/>
                  <a:lumOff val="15000"/>
                </a:schemeClr>
              </a:solidFill>
              <a:latin typeface="Abel" panose="020B0604020202020204" charset="0"/>
            </a:rPr>
            <a:t>bought </a:t>
          </a:r>
          <a:r>
            <a:rPr lang="en-US" sz="1600" kern="1200">
              <a:solidFill>
                <a:schemeClr val="tx1">
                  <a:lumMod val="85000"/>
                  <a:lumOff val="15000"/>
                </a:schemeClr>
              </a:solidFill>
              <a:latin typeface="Abel" panose="020B0604020202020204" charset="0"/>
            </a:rPr>
            <a:t>except ticket</a:t>
          </a:r>
          <a:r>
            <a:rPr lang="tr-TR" sz="1600" kern="1200">
              <a:solidFill>
                <a:schemeClr val="tx1">
                  <a:lumMod val="85000"/>
                  <a:lumOff val="15000"/>
                </a:schemeClr>
              </a:solidFill>
              <a:latin typeface="Abel" panose="020B0604020202020204" charset="0"/>
            </a:rPr>
            <a:t> during the travel</a:t>
          </a:r>
        </a:p>
      </dsp:txBody>
      <dsp:txXfrm>
        <a:off x="763078" y="1636105"/>
        <a:ext cx="6776060" cy="327105"/>
      </dsp:txXfrm>
    </dsp:sp>
    <dsp:sp modelId="{F1AE59C2-A703-4C2C-94D1-E7E672951203}">
      <dsp:nvSpPr>
        <dsp:cNvPr id="0" name=""/>
        <dsp:cNvSpPr/>
      </dsp:nvSpPr>
      <dsp:spPr>
        <a:xfrm>
          <a:off x="558637" y="1595216"/>
          <a:ext cx="408882" cy="40888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4A7D806-FC16-4FD9-8BED-69FD2169C2A5}">
      <dsp:nvSpPr>
        <dsp:cNvPr id="0" name=""/>
        <dsp:cNvSpPr/>
      </dsp:nvSpPr>
      <dsp:spPr>
        <a:xfrm>
          <a:off x="711248" y="2127051"/>
          <a:ext cx="6827890" cy="32710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9640" tIns="40640" rIns="40640" bIns="40640" numCol="1" spcCol="1270" anchor="ctr" anchorCtr="0">
          <a:noAutofit/>
        </a:bodyPr>
        <a:lstStyle/>
        <a:p>
          <a:pPr lvl="0" algn="l" defTabSz="711200">
            <a:lnSpc>
              <a:spcPct val="90000"/>
            </a:lnSpc>
            <a:spcBef>
              <a:spcPct val="0"/>
            </a:spcBef>
            <a:spcAft>
              <a:spcPct val="35000"/>
            </a:spcAft>
          </a:pPr>
          <a:r>
            <a:rPr lang="tr-TR" sz="1600" kern="1200">
              <a:solidFill>
                <a:schemeClr val="tx1">
                  <a:lumMod val="85000"/>
                  <a:lumOff val="15000"/>
                </a:schemeClr>
              </a:solidFill>
              <a:latin typeface="Abel" panose="020B0604020202020204" charset="0"/>
            </a:rPr>
            <a:t>personal </a:t>
          </a:r>
          <a:r>
            <a:rPr lang="en-US" sz="1600" kern="1200">
              <a:solidFill>
                <a:schemeClr val="tx1">
                  <a:lumMod val="85000"/>
                  <a:lumOff val="15000"/>
                </a:schemeClr>
              </a:solidFill>
              <a:latin typeface="Abel" panose="020B0604020202020204" charset="0"/>
            </a:rPr>
            <a:t>international travel health insurance</a:t>
          </a:r>
          <a:endParaRPr lang="tr-TR" sz="1600" kern="1200">
            <a:solidFill>
              <a:schemeClr val="tx1">
                <a:lumMod val="85000"/>
                <a:lumOff val="15000"/>
              </a:schemeClr>
            </a:solidFill>
            <a:latin typeface="Abel" panose="020B0604020202020204" charset="0"/>
          </a:endParaRPr>
        </a:p>
      </dsp:txBody>
      <dsp:txXfrm>
        <a:off x="711248" y="2127051"/>
        <a:ext cx="6827890" cy="327105"/>
      </dsp:txXfrm>
    </dsp:sp>
    <dsp:sp modelId="{56CDB7AE-8BEE-4737-98F7-16C19B6F73F2}">
      <dsp:nvSpPr>
        <dsp:cNvPr id="0" name=""/>
        <dsp:cNvSpPr/>
      </dsp:nvSpPr>
      <dsp:spPr>
        <a:xfrm>
          <a:off x="506807" y="2086163"/>
          <a:ext cx="408882" cy="40888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0A6AA50-A11C-45AE-A205-66CAC2A9B2C0}">
      <dsp:nvSpPr>
        <dsp:cNvPr id="0" name=""/>
        <dsp:cNvSpPr/>
      </dsp:nvSpPr>
      <dsp:spPr>
        <a:xfrm>
          <a:off x="548919" y="2617638"/>
          <a:ext cx="6990219" cy="32710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9640" tIns="40640" rIns="40640" bIns="40640" numCol="1" spcCol="1270" anchor="ctr" anchorCtr="0">
          <a:noAutofit/>
        </a:bodyPr>
        <a:lstStyle/>
        <a:p>
          <a:pPr lvl="0" algn="l" defTabSz="711200">
            <a:lnSpc>
              <a:spcPct val="90000"/>
            </a:lnSpc>
            <a:spcBef>
              <a:spcPct val="0"/>
            </a:spcBef>
            <a:spcAft>
              <a:spcPct val="35000"/>
            </a:spcAft>
          </a:pPr>
          <a:r>
            <a:rPr lang="en-US" sz="1600" kern="1200">
              <a:solidFill>
                <a:schemeClr val="tx1">
                  <a:lumMod val="85000"/>
                  <a:lumOff val="15000"/>
                </a:schemeClr>
              </a:solidFill>
              <a:latin typeface="Abel" panose="020B0604020202020204" charset="0"/>
            </a:rPr>
            <a:t>taxi, private </a:t>
          </a:r>
          <a:r>
            <a:rPr lang="tr-TR" sz="1600" kern="1200">
              <a:solidFill>
                <a:schemeClr val="tx1">
                  <a:lumMod val="85000"/>
                  <a:lumOff val="15000"/>
                </a:schemeClr>
              </a:solidFill>
              <a:latin typeface="Abel" panose="020B0604020202020204" charset="0"/>
            </a:rPr>
            <a:t>cars</a:t>
          </a:r>
          <a:r>
            <a:rPr lang="en-US" sz="1600" kern="1200">
              <a:solidFill>
                <a:schemeClr val="tx1">
                  <a:lumMod val="85000"/>
                  <a:lumOff val="15000"/>
                </a:schemeClr>
              </a:solidFill>
              <a:latin typeface="Abel" panose="020B0604020202020204" charset="0"/>
            </a:rPr>
            <a:t>,</a:t>
          </a:r>
          <a:r>
            <a:rPr lang="tr-TR" sz="1600" kern="1200">
              <a:solidFill>
                <a:schemeClr val="tx1">
                  <a:lumMod val="85000"/>
                  <a:lumOff val="15000"/>
                </a:schemeClr>
              </a:solidFill>
              <a:latin typeface="Abel" panose="020B0604020202020204" charset="0"/>
            </a:rPr>
            <a:t> etc. and</a:t>
          </a:r>
          <a:r>
            <a:rPr lang="en-US" sz="1600" kern="1200">
              <a:solidFill>
                <a:schemeClr val="tx1">
                  <a:lumMod val="85000"/>
                  <a:lumOff val="15000"/>
                </a:schemeClr>
              </a:solidFill>
              <a:latin typeface="Abel" panose="020B0604020202020204" charset="0"/>
            </a:rPr>
            <a:t> undocumented travel expenses</a:t>
          </a:r>
          <a:endParaRPr lang="tr-TR" sz="1600" kern="1200">
            <a:solidFill>
              <a:schemeClr val="tx1">
                <a:lumMod val="85000"/>
                <a:lumOff val="15000"/>
              </a:schemeClr>
            </a:solidFill>
            <a:latin typeface="Abel" panose="020B0604020202020204" charset="0"/>
          </a:endParaRPr>
        </a:p>
      </dsp:txBody>
      <dsp:txXfrm>
        <a:off x="548919" y="2617638"/>
        <a:ext cx="6990219" cy="327105"/>
      </dsp:txXfrm>
    </dsp:sp>
    <dsp:sp modelId="{66DB76DE-8A02-4D6F-AC64-CAE11017B255}">
      <dsp:nvSpPr>
        <dsp:cNvPr id="0" name=""/>
        <dsp:cNvSpPr/>
      </dsp:nvSpPr>
      <dsp:spPr>
        <a:xfrm>
          <a:off x="344478" y="2576750"/>
          <a:ext cx="408882" cy="40888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2A75B74-0570-4AA2-9FFB-29E43224D00D}">
      <dsp:nvSpPr>
        <dsp:cNvPr id="0" name=""/>
        <dsp:cNvSpPr/>
      </dsp:nvSpPr>
      <dsp:spPr>
        <a:xfrm>
          <a:off x="252695" y="3108585"/>
          <a:ext cx="7286443" cy="32710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9640" tIns="40640" rIns="40640" bIns="40640" numCol="1" spcCol="1270" anchor="ctr" anchorCtr="0">
          <a:noAutofit/>
        </a:bodyPr>
        <a:lstStyle/>
        <a:p>
          <a:pPr lvl="0" algn="l" defTabSz="711200">
            <a:lnSpc>
              <a:spcPct val="90000"/>
            </a:lnSpc>
            <a:spcBef>
              <a:spcPct val="0"/>
            </a:spcBef>
            <a:spcAft>
              <a:spcPct val="35000"/>
            </a:spcAft>
          </a:pPr>
          <a:r>
            <a:rPr lang="en-US" sz="1600" kern="1200">
              <a:solidFill>
                <a:schemeClr val="tx1">
                  <a:lumMod val="85000"/>
                  <a:lumOff val="15000"/>
                </a:schemeClr>
              </a:solidFill>
              <a:latin typeface="Abel" panose="020B0604020202020204" charset="0"/>
            </a:rPr>
            <a:t>personal expenses, extra days</a:t>
          </a:r>
          <a:r>
            <a:rPr lang="tr-TR" sz="1600" kern="1200">
              <a:solidFill>
                <a:schemeClr val="tx1">
                  <a:lumMod val="85000"/>
                  <a:lumOff val="15000"/>
                </a:schemeClr>
              </a:solidFill>
              <a:latin typeface="Abel" panose="020B0604020202020204" charset="0"/>
            </a:rPr>
            <a:t>’ costs</a:t>
          </a:r>
        </a:p>
      </dsp:txBody>
      <dsp:txXfrm>
        <a:off x="252695" y="3108585"/>
        <a:ext cx="7286443" cy="327105"/>
      </dsp:txXfrm>
    </dsp:sp>
    <dsp:sp modelId="{516EDA67-E42F-4175-A0AF-202C44EF4E4F}">
      <dsp:nvSpPr>
        <dsp:cNvPr id="0" name=""/>
        <dsp:cNvSpPr/>
      </dsp:nvSpPr>
      <dsp:spPr>
        <a:xfrm>
          <a:off x="48254" y="3067697"/>
          <a:ext cx="408882" cy="40888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828A5-7585-418D-A7B7-DDB6432247C3}">
      <dsp:nvSpPr>
        <dsp:cNvPr id="0" name=""/>
        <dsp:cNvSpPr/>
      </dsp:nvSpPr>
      <dsp:spPr>
        <a:xfrm>
          <a:off x="0" y="1299"/>
          <a:ext cx="6021030" cy="6583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F4430-3CD6-46C1-8B91-A92060A02243}">
      <dsp:nvSpPr>
        <dsp:cNvPr id="0" name=""/>
        <dsp:cNvSpPr/>
      </dsp:nvSpPr>
      <dsp:spPr>
        <a:xfrm>
          <a:off x="199164" y="149437"/>
          <a:ext cx="362116" cy="3621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5B8C44-B706-48F2-A826-D29A2ACAF1E1}">
      <dsp:nvSpPr>
        <dsp:cNvPr id="0" name=""/>
        <dsp:cNvSpPr/>
      </dsp:nvSpPr>
      <dsp:spPr>
        <a:xfrm>
          <a:off x="760445" y="1299"/>
          <a:ext cx="5260584" cy="65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0" tIns="69680" rIns="69680" bIns="69680" numCol="1" spcCol="1270" anchor="ctr" anchorCtr="0">
          <a:noAutofit/>
        </a:bodyPr>
        <a:lstStyle/>
        <a:p>
          <a:pPr lvl="0" algn="l" defTabSz="533400">
            <a:lnSpc>
              <a:spcPct val="100000"/>
            </a:lnSpc>
            <a:spcBef>
              <a:spcPct val="0"/>
            </a:spcBef>
            <a:spcAft>
              <a:spcPct val="35000"/>
            </a:spcAft>
          </a:pPr>
          <a:r>
            <a:rPr lang="tr-TR" sz="1200" kern="1200" dirty="0" smtClean="0">
              <a:solidFill>
                <a:schemeClr val="tx1"/>
              </a:solidFill>
              <a:latin typeface="Abel" panose="020B0604020202020204" charset="0"/>
            </a:rPr>
            <a:t>General </a:t>
          </a:r>
          <a:r>
            <a:rPr lang="en-GB" sz="1200" kern="1200" dirty="0" smtClean="0">
              <a:solidFill>
                <a:schemeClr val="tx1"/>
              </a:solidFill>
              <a:latin typeface="Abel" panose="020B0604020202020204" charset="0"/>
            </a:rPr>
            <a:t>Coordinator</a:t>
          </a:r>
          <a:r>
            <a:rPr lang="tr-TR" sz="1200" kern="1200" dirty="0" smtClean="0">
              <a:solidFill>
                <a:schemeClr val="tx1"/>
              </a:solidFill>
              <a:latin typeface="Abel" panose="020B0604020202020204" charset="0"/>
            </a:rPr>
            <a:t>: Cengiz HELVACIKARA</a:t>
          </a:r>
          <a:endParaRPr lang="en-US" sz="1200" kern="1200" dirty="0">
            <a:solidFill>
              <a:schemeClr val="tx1"/>
            </a:solidFill>
            <a:latin typeface="Abel" panose="020B0604020202020204" charset="0"/>
          </a:endParaRPr>
        </a:p>
      </dsp:txBody>
      <dsp:txXfrm>
        <a:off x="760445" y="1299"/>
        <a:ext cx="5260584" cy="658394"/>
      </dsp:txXfrm>
    </dsp:sp>
    <dsp:sp modelId="{B47C8033-B732-43AA-B972-B120530F4D63}">
      <dsp:nvSpPr>
        <dsp:cNvPr id="0" name=""/>
        <dsp:cNvSpPr/>
      </dsp:nvSpPr>
      <dsp:spPr>
        <a:xfrm>
          <a:off x="0" y="824292"/>
          <a:ext cx="6021030" cy="6583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A1E8A-59A7-42FE-8B0B-51398B65FEB3}">
      <dsp:nvSpPr>
        <dsp:cNvPr id="0" name=""/>
        <dsp:cNvSpPr/>
      </dsp:nvSpPr>
      <dsp:spPr>
        <a:xfrm>
          <a:off x="199164" y="972430"/>
          <a:ext cx="362116" cy="3621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C14D80-A172-471F-BD56-4CE7182D905C}">
      <dsp:nvSpPr>
        <dsp:cNvPr id="0" name=""/>
        <dsp:cNvSpPr/>
      </dsp:nvSpPr>
      <dsp:spPr>
        <a:xfrm>
          <a:off x="760445" y="824292"/>
          <a:ext cx="5260584" cy="65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0" tIns="69680" rIns="69680" bIns="69680" numCol="1" spcCol="1270" anchor="ctr" anchorCtr="0">
          <a:noAutofit/>
        </a:bodyPr>
        <a:lstStyle/>
        <a:p>
          <a:pPr lvl="0" algn="l" defTabSz="533400">
            <a:lnSpc>
              <a:spcPct val="100000"/>
            </a:lnSpc>
            <a:spcBef>
              <a:spcPct val="0"/>
            </a:spcBef>
            <a:spcAft>
              <a:spcPct val="35000"/>
            </a:spcAft>
          </a:pPr>
          <a:r>
            <a:rPr lang="tr-TR" sz="1200" kern="1200" dirty="0" smtClean="0">
              <a:solidFill>
                <a:schemeClr val="tx1"/>
              </a:solidFill>
              <a:latin typeface="Abel" panose="020B0604020202020204" charset="0"/>
            </a:rPr>
            <a:t>Project </a:t>
          </a:r>
          <a:r>
            <a:rPr lang="en-GB" sz="1200" kern="1200" dirty="0" smtClean="0">
              <a:solidFill>
                <a:schemeClr val="tx1"/>
              </a:solidFill>
              <a:latin typeface="Abel" panose="020B0604020202020204" charset="0"/>
            </a:rPr>
            <a:t>Coordinator</a:t>
          </a:r>
          <a:r>
            <a:rPr lang="tr-TR" sz="1200" kern="1200" dirty="0" smtClean="0">
              <a:solidFill>
                <a:schemeClr val="tx1"/>
              </a:solidFill>
              <a:latin typeface="Abel" panose="020B0604020202020204" charset="0"/>
            </a:rPr>
            <a:t>: Şevket YILMAZ</a:t>
          </a:r>
          <a:endParaRPr lang="en-US" sz="1200" kern="1200" dirty="0">
            <a:solidFill>
              <a:schemeClr val="tx1"/>
            </a:solidFill>
            <a:latin typeface="Abel" panose="020B0604020202020204" charset="0"/>
          </a:endParaRPr>
        </a:p>
      </dsp:txBody>
      <dsp:txXfrm>
        <a:off x="760445" y="824292"/>
        <a:ext cx="5260584" cy="658394"/>
      </dsp:txXfrm>
    </dsp:sp>
    <dsp:sp modelId="{DE5073A6-1018-4F58-8FCD-ABB456BF0BAB}">
      <dsp:nvSpPr>
        <dsp:cNvPr id="0" name=""/>
        <dsp:cNvSpPr/>
      </dsp:nvSpPr>
      <dsp:spPr>
        <a:xfrm>
          <a:off x="0" y="1647285"/>
          <a:ext cx="6021030" cy="6583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F3357-5B28-4951-8201-7D7F76C581FC}">
      <dsp:nvSpPr>
        <dsp:cNvPr id="0" name=""/>
        <dsp:cNvSpPr/>
      </dsp:nvSpPr>
      <dsp:spPr>
        <a:xfrm>
          <a:off x="199164" y="1795424"/>
          <a:ext cx="362116" cy="3621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E8F673-BC9B-47D7-8B24-08C33C7E5313}">
      <dsp:nvSpPr>
        <dsp:cNvPr id="0" name=""/>
        <dsp:cNvSpPr/>
      </dsp:nvSpPr>
      <dsp:spPr>
        <a:xfrm>
          <a:off x="787984" y="1654264"/>
          <a:ext cx="3000479" cy="65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0" tIns="69680" rIns="69680" bIns="69680" numCol="1" spcCol="1270" anchor="ctr" anchorCtr="0">
          <a:noAutofit/>
        </a:bodyPr>
        <a:lstStyle/>
        <a:p>
          <a:pPr lvl="0" algn="l" defTabSz="533400">
            <a:lnSpc>
              <a:spcPct val="100000"/>
            </a:lnSpc>
            <a:spcBef>
              <a:spcPct val="0"/>
            </a:spcBef>
            <a:spcAft>
              <a:spcPct val="35000"/>
            </a:spcAft>
          </a:pPr>
          <a:r>
            <a:rPr lang="tr-TR" sz="1200" kern="1200" dirty="0" err="1" smtClean="0">
              <a:solidFill>
                <a:schemeClr val="tx1"/>
              </a:solidFill>
              <a:latin typeface="Abel" panose="020B0604020202020204" charset="0"/>
            </a:rPr>
            <a:t>Trainer</a:t>
          </a:r>
          <a:r>
            <a:rPr lang="tr-TR" sz="1200" kern="1200" dirty="0" smtClean="0">
              <a:solidFill>
                <a:schemeClr val="tx1"/>
              </a:solidFill>
              <a:latin typeface="Abel" panose="020B0604020202020204" charset="0"/>
            </a:rPr>
            <a:t>: Mehmet </a:t>
          </a:r>
          <a:r>
            <a:rPr lang="tr-TR" sz="1200" kern="1200" dirty="0" smtClean="0">
              <a:solidFill>
                <a:schemeClr val="tx1"/>
              </a:solidFill>
              <a:latin typeface="Abel" panose="020B0604020202020204" charset="0"/>
            </a:rPr>
            <a:t>ÇETİNKAYA</a:t>
          </a:r>
          <a:endParaRPr lang="en-US" sz="1200" kern="1200" dirty="0">
            <a:solidFill>
              <a:schemeClr val="tx1"/>
            </a:solidFill>
            <a:latin typeface="Abel" panose="020B0604020202020204" charset="0"/>
          </a:endParaRPr>
        </a:p>
      </dsp:txBody>
      <dsp:txXfrm>
        <a:off x="787984" y="1654264"/>
        <a:ext cx="3000479" cy="658394"/>
      </dsp:txXfrm>
    </dsp:sp>
    <dsp:sp modelId="{EFB12D5B-0337-48EE-801A-02D11E4C7FAF}">
      <dsp:nvSpPr>
        <dsp:cNvPr id="0" name=""/>
        <dsp:cNvSpPr/>
      </dsp:nvSpPr>
      <dsp:spPr>
        <a:xfrm>
          <a:off x="0" y="2470278"/>
          <a:ext cx="6021030" cy="65839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DE06B-820E-4E66-895E-BDDC52CFF561}">
      <dsp:nvSpPr>
        <dsp:cNvPr id="0" name=""/>
        <dsp:cNvSpPr/>
      </dsp:nvSpPr>
      <dsp:spPr>
        <a:xfrm>
          <a:off x="199164" y="2618417"/>
          <a:ext cx="362116" cy="3621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4F9DD0-550B-40D2-A297-64CE727B88BC}">
      <dsp:nvSpPr>
        <dsp:cNvPr id="0" name=""/>
        <dsp:cNvSpPr/>
      </dsp:nvSpPr>
      <dsp:spPr>
        <a:xfrm>
          <a:off x="760445" y="2470278"/>
          <a:ext cx="5260584" cy="65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80" tIns="69680" rIns="69680" bIns="69680" numCol="1" spcCol="1270" anchor="ctr" anchorCtr="0">
          <a:noAutofit/>
        </a:bodyPr>
        <a:lstStyle/>
        <a:p>
          <a:pPr lvl="0" algn="l" defTabSz="533400">
            <a:lnSpc>
              <a:spcPct val="100000"/>
            </a:lnSpc>
            <a:spcBef>
              <a:spcPct val="0"/>
            </a:spcBef>
            <a:spcAft>
              <a:spcPct val="35000"/>
            </a:spcAft>
          </a:pPr>
          <a:r>
            <a:rPr lang="tr-TR" sz="1200" kern="1200" dirty="0" err="1" smtClean="0">
              <a:solidFill>
                <a:schemeClr val="tx1"/>
              </a:solidFill>
              <a:latin typeface="Abel" panose="020B0604020202020204" charset="0"/>
            </a:rPr>
            <a:t>Logistics</a:t>
          </a:r>
          <a:r>
            <a:rPr lang="tr-TR" sz="1200" kern="1200" dirty="0" smtClean="0">
              <a:solidFill>
                <a:schemeClr val="tx1"/>
              </a:solidFill>
              <a:latin typeface="Abel" panose="020B0604020202020204" charset="0"/>
            </a:rPr>
            <a:t> </a:t>
          </a:r>
          <a:r>
            <a:rPr lang="tr-TR" sz="1200" kern="1200" dirty="0" err="1" smtClean="0">
              <a:solidFill>
                <a:schemeClr val="tx1"/>
              </a:solidFill>
              <a:latin typeface="Abel" panose="020B0604020202020204" charset="0"/>
            </a:rPr>
            <a:t>Coordinator</a:t>
          </a:r>
          <a:r>
            <a:rPr lang="tr-TR" sz="1200" kern="1200" dirty="0" smtClean="0">
              <a:solidFill>
                <a:schemeClr val="tx1"/>
              </a:solidFill>
              <a:latin typeface="Abel" panose="020B0604020202020204" charset="0"/>
            </a:rPr>
            <a:t>: Gizem ARIK</a:t>
          </a:r>
          <a:endParaRPr lang="en-US" sz="1200" kern="1200" dirty="0">
            <a:solidFill>
              <a:schemeClr val="tx1"/>
            </a:solidFill>
            <a:latin typeface="Abel" panose="020B0604020202020204" charset="0"/>
          </a:endParaRPr>
        </a:p>
      </dsp:txBody>
      <dsp:txXfrm>
        <a:off x="760445" y="2470278"/>
        <a:ext cx="5260584" cy="658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593C1-E942-4A01-B7AA-CBC3A942CCF9}">
      <dsp:nvSpPr>
        <dsp:cNvPr id="0" name=""/>
        <dsp:cNvSpPr/>
      </dsp:nvSpPr>
      <dsp:spPr>
        <a:xfrm>
          <a:off x="0" y="2757"/>
          <a:ext cx="6688934" cy="5868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53AA9-6E4D-4AD4-9FE5-15AD0CBB9E46}">
      <dsp:nvSpPr>
        <dsp:cNvPr id="0" name=""/>
        <dsp:cNvSpPr/>
      </dsp:nvSpPr>
      <dsp:spPr>
        <a:xfrm>
          <a:off x="177526" y="134802"/>
          <a:ext cx="323090" cy="322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9BF31F-59EE-4832-8843-6513B19D1F1F}">
      <dsp:nvSpPr>
        <dsp:cNvPr id="0" name=""/>
        <dsp:cNvSpPr/>
      </dsp:nvSpPr>
      <dsp:spPr>
        <a:xfrm>
          <a:off x="678143" y="2757"/>
          <a:ext cx="5980153" cy="64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33" tIns="67933" rIns="67933" bIns="67933" numCol="1" spcCol="1270" anchor="ctr" anchorCtr="0">
          <a:noAutofit/>
        </a:bodyPr>
        <a:lstStyle/>
        <a:p>
          <a:pPr lvl="0" algn="l" defTabSz="488950">
            <a:lnSpc>
              <a:spcPct val="90000"/>
            </a:lnSpc>
            <a:spcBef>
              <a:spcPct val="0"/>
            </a:spcBef>
            <a:spcAft>
              <a:spcPct val="35000"/>
            </a:spcAft>
          </a:pPr>
          <a:r>
            <a:rPr lang="en-GB" sz="1100" b="1" kern="1200" dirty="0">
              <a:latin typeface="Abel" panose="020B0604020202020204" charset="0"/>
            </a:rPr>
            <a:t>There </a:t>
          </a:r>
          <a:r>
            <a:rPr lang="en-GB" sz="1100" b="1" kern="1200" dirty="0">
              <a:solidFill>
                <a:srgbClr val="FF0000"/>
              </a:solidFill>
              <a:latin typeface="Abel" panose="020B0604020202020204" charset="0"/>
            </a:rPr>
            <a:t>is </a:t>
          </a:r>
          <a:r>
            <a:rPr lang="tr-TR" sz="1100" b="1" kern="1200" dirty="0" smtClean="0">
              <a:solidFill>
                <a:srgbClr val="FF0000"/>
              </a:solidFill>
              <a:latin typeface="Abel" panose="020B0604020202020204" charset="0"/>
            </a:rPr>
            <a:t>NO </a:t>
          </a:r>
          <a:r>
            <a:rPr lang="tr-TR" sz="1100" b="1" u="sng" kern="1200" dirty="0" err="1" smtClean="0">
              <a:latin typeface="Abel" panose="020B0604020202020204" charset="0"/>
            </a:rPr>
            <a:t>participation</a:t>
          </a:r>
          <a:r>
            <a:rPr lang="tr-TR" sz="1100" b="1" u="sng" kern="1200" dirty="0" smtClean="0">
              <a:latin typeface="Abel" panose="020B0604020202020204" charset="0"/>
            </a:rPr>
            <a:t> </a:t>
          </a:r>
          <a:r>
            <a:rPr lang="tr-TR" sz="1100" b="1" u="sng" kern="1200" dirty="0" err="1" smtClean="0">
              <a:latin typeface="Abel" panose="020B0604020202020204" charset="0"/>
            </a:rPr>
            <a:t>fee</a:t>
          </a:r>
          <a:r>
            <a:rPr lang="tr-TR" sz="1100" b="1" u="sng" kern="1200" dirty="0" smtClean="0">
              <a:latin typeface="Abel" panose="020B0604020202020204" charset="0"/>
            </a:rPr>
            <a:t>.</a:t>
          </a:r>
          <a:endParaRPr lang="en-GB" sz="1100" b="1" kern="1200" noProof="0" dirty="0">
            <a:latin typeface="Abel" panose="020B0604020202020204" charset="0"/>
          </a:endParaRPr>
        </a:p>
      </dsp:txBody>
      <dsp:txXfrm>
        <a:off x="678143" y="2757"/>
        <a:ext cx="5980153" cy="641882"/>
      </dsp:txXfrm>
    </dsp:sp>
    <dsp:sp modelId="{E8BEF387-E9FC-4F79-8752-0068C8CEF3B9}">
      <dsp:nvSpPr>
        <dsp:cNvPr id="0" name=""/>
        <dsp:cNvSpPr/>
      </dsp:nvSpPr>
      <dsp:spPr>
        <a:xfrm>
          <a:off x="0" y="805111"/>
          <a:ext cx="6688934" cy="5868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B8C84-261B-4204-A585-7E94CD0050D7}">
      <dsp:nvSpPr>
        <dsp:cNvPr id="0" name=""/>
        <dsp:cNvSpPr/>
      </dsp:nvSpPr>
      <dsp:spPr>
        <a:xfrm>
          <a:off x="177526" y="937155"/>
          <a:ext cx="323090" cy="322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1139EB-A62B-467E-812C-E3AD545777DC}">
      <dsp:nvSpPr>
        <dsp:cNvPr id="0" name=""/>
        <dsp:cNvSpPr/>
      </dsp:nvSpPr>
      <dsp:spPr>
        <a:xfrm>
          <a:off x="678143" y="805111"/>
          <a:ext cx="5980153" cy="64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33" tIns="67933" rIns="67933" bIns="67933" numCol="1" spcCol="1270" anchor="ctr" anchorCtr="0">
          <a:noAutofit/>
        </a:bodyPr>
        <a:lstStyle/>
        <a:p>
          <a:pPr lvl="0" algn="l" defTabSz="488950">
            <a:lnSpc>
              <a:spcPct val="90000"/>
            </a:lnSpc>
            <a:spcBef>
              <a:spcPct val="0"/>
            </a:spcBef>
            <a:spcAft>
              <a:spcPct val="35000"/>
            </a:spcAft>
          </a:pPr>
          <a:r>
            <a:rPr lang="en-GB" sz="1100" b="1" kern="1200" dirty="0">
              <a:latin typeface="Abel" panose="020B0604020202020204" charset="0"/>
            </a:rPr>
            <a:t>All international tickets </a:t>
          </a:r>
          <a:r>
            <a:rPr lang="en-GB" sz="1100" b="1" u="sng" kern="1200" dirty="0">
              <a:latin typeface="Abel" panose="020B0604020202020204" charset="0"/>
            </a:rPr>
            <a:t>must be approved by the hosting organization</a:t>
          </a:r>
          <a:r>
            <a:rPr lang="tr-TR" sz="1100" b="1" u="sng" kern="1200" dirty="0">
              <a:latin typeface="Abel" panose="020B0604020202020204" charset="0"/>
            </a:rPr>
            <a:t> </a:t>
          </a:r>
          <a:r>
            <a:rPr lang="tr-TR" sz="1100" b="1" u="sng" kern="1200" dirty="0" smtClean="0">
              <a:latin typeface="Abel" panose="020B0604020202020204" charset="0"/>
            </a:rPr>
            <a:t>(Hasan kalyoncu </a:t>
          </a:r>
          <a:r>
            <a:rPr lang="tr-TR" sz="1100" b="1" u="sng" kern="1200" dirty="0" err="1" smtClean="0">
              <a:latin typeface="Abel" panose="020B0604020202020204" charset="0"/>
            </a:rPr>
            <a:t>University</a:t>
          </a:r>
          <a:r>
            <a:rPr lang="tr-TR" sz="1100" b="1" u="sng" kern="1200" dirty="0" smtClean="0">
              <a:latin typeface="Abel" panose="020B0604020202020204" charset="0"/>
            </a:rPr>
            <a:t>)</a:t>
          </a:r>
          <a:r>
            <a:rPr lang="en-GB" sz="1100" b="1" u="sng" kern="1200" dirty="0" smtClean="0">
              <a:latin typeface="Abel" panose="020B0604020202020204" charset="0"/>
            </a:rPr>
            <a:t> </a:t>
          </a:r>
          <a:r>
            <a:rPr lang="en-GB" sz="1100" b="1" u="sng" kern="1200" dirty="0">
              <a:latin typeface="Abel" panose="020B0604020202020204" charset="0"/>
            </a:rPr>
            <a:t>before buying it</a:t>
          </a:r>
          <a:endParaRPr lang="tr-TR" sz="1100" b="1" kern="1200" dirty="0">
            <a:latin typeface="Abel" panose="020B0604020202020204" charset="0"/>
          </a:endParaRPr>
        </a:p>
        <a:p>
          <a:pPr lvl="0" algn="l" defTabSz="488950">
            <a:lnSpc>
              <a:spcPct val="90000"/>
            </a:lnSpc>
            <a:spcBef>
              <a:spcPct val="0"/>
            </a:spcBef>
            <a:spcAft>
              <a:spcPct val="35000"/>
            </a:spcAft>
          </a:pPr>
          <a:r>
            <a:rPr lang="tr-TR" sz="1100" b="1" kern="1200" dirty="0">
              <a:latin typeface="Abel" panose="020B0604020202020204" charset="0"/>
            </a:rPr>
            <a:t>B</a:t>
          </a:r>
          <a:r>
            <a:rPr lang="en-GB" sz="1100" b="1" kern="1200" dirty="0" err="1">
              <a:latin typeface="Abel" panose="020B0604020202020204" charset="0"/>
            </a:rPr>
            <a:t>uying</a:t>
          </a:r>
          <a:r>
            <a:rPr lang="en-GB" sz="1100" b="1" kern="1200" dirty="0">
              <a:latin typeface="Abel" panose="020B0604020202020204" charset="0"/>
            </a:rPr>
            <a:t> ticket without approval will not be reimbursed</a:t>
          </a:r>
          <a:endParaRPr lang="en-US" sz="1100" b="1" kern="1200" dirty="0">
            <a:latin typeface="Abel" panose="020B0604020202020204" charset="0"/>
          </a:endParaRPr>
        </a:p>
      </dsp:txBody>
      <dsp:txXfrm>
        <a:off x="678143" y="805111"/>
        <a:ext cx="5980153" cy="641882"/>
      </dsp:txXfrm>
    </dsp:sp>
    <dsp:sp modelId="{998BA493-9F60-431E-955C-B71BF8671E5C}">
      <dsp:nvSpPr>
        <dsp:cNvPr id="0" name=""/>
        <dsp:cNvSpPr/>
      </dsp:nvSpPr>
      <dsp:spPr>
        <a:xfrm>
          <a:off x="0" y="1607464"/>
          <a:ext cx="6688934" cy="5868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83ED4-14EB-4E13-9A5F-2C6C2A9328C5}">
      <dsp:nvSpPr>
        <dsp:cNvPr id="0" name=""/>
        <dsp:cNvSpPr/>
      </dsp:nvSpPr>
      <dsp:spPr>
        <a:xfrm>
          <a:off x="177526" y="1739509"/>
          <a:ext cx="323090" cy="322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D06BDA-079C-45E8-A500-F51667F13296}">
      <dsp:nvSpPr>
        <dsp:cNvPr id="0" name=""/>
        <dsp:cNvSpPr/>
      </dsp:nvSpPr>
      <dsp:spPr>
        <a:xfrm>
          <a:off x="678143" y="1607464"/>
          <a:ext cx="5980153" cy="64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33" tIns="67933" rIns="67933" bIns="67933" numCol="1" spcCol="1270" anchor="ctr" anchorCtr="0">
          <a:noAutofit/>
        </a:bodyPr>
        <a:lstStyle/>
        <a:p>
          <a:pPr lvl="0" algn="l" defTabSz="488950">
            <a:lnSpc>
              <a:spcPct val="90000"/>
            </a:lnSpc>
            <a:spcBef>
              <a:spcPct val="0"/>
            </a:spcBef>
            <a:spcAft>
              <a:spcPct val="35000"/>
            </a:spcAft>
          </a:pPr>
          <a:r>
            <a:rPr lang="tr-TR" sz="1100" b="1" u="sng" kern="1200" dirty="0">
              <a:solidFill>
                <a:srgbClr val="FF0000"/>
              </a:solidFill>
              <a:latin typeface="Abel" panose="020B0604020202020204" charset="0"/>
            </a:rPr>
            <a:t>No </a:t>
          </a:r>
          <a:r>
            <a:rPr lang="tr-TR" sz="1100" b="1" u="sng" kern="1200" dirty="0" err="1">
              <a:solidFill>
                <a:srgbClr val="FF0000"/>
              </a:solidFill>
              <a:latin typeface="Abel" panose="020B0604020202020204" charset="0"/>
            </a:rPr>
            <a:t>taxi</a:t>
          </a:r>
          <a:r>
            <a:rPr lang="tr-TR" sz="1100" b="1" u="sng" kern="1200" dirty="0">
              <a:solidFill>
                <a:srgbClr val="FF0000"/>
              </a:solidFill>
              <a:latin typeface="Abel" panose="020B0604020202020204" charset="0"/>
            </a:rPr>
            <a:t>, </a:t>
          </a:r>
          <a:r>
            <a:rPr lang="tr-TR" sz="1100" b="1" u="sng" kern="1200" dirty="0" err="1">
              <a:solidFill>
                <a:srgbClr val="FF0000"/>
              </a:solidFill>
              <a:latin typeface="Abel" panose="020B0604020202020204" charset="0"/>
            </a:rPr>
            <a:t>no</a:t>
          </a:r>
          <a:r>
            <a:rPr lang="tr-TR" sz="1100" b="1" u="sng" kern="1200" dirty="0">
              <a:solidFill>
                <a:srgbClr val="FF0000"/>
              </a:solidFill>
              <a:latin typeface="Abel" panose="020B0604020202020204" charset="0"/>
            </a:rPr>
            <a:t> </a:t>
          </a:r>
          <a:r>
            <a:rPr lang="tr-TR" sz="1100" b="1" u="sng" kern="1200" dirty="0" err="1">
              <a:solidFill>
                <a:srgbClr val="FF0000"/>
              </a:solidFill>
              <a:latin typeface="Abel" panose="020B0604020202020204" charset="0"/>
            </a:rPr>
            <a:t>private</a:t>
          </a:r>
          <a:r>
            <a:rPr lang="tr-TR" sz="1100" b="1" u="sng" kern="1200" dirty="0">
              <a:solidFill>
                <a:srgbClr val="FF0000"/>
              </a:solidFill>
              <a:latin typeface="Abel" panose="020B0604020202020204" charset="0"/>
            </a:rPr>
            <a:t> car, </a:t>
          </a:r>
          <a:r>
            <a:rPr lang="tr-TR" sz="1100" b="1" u="sng" kern="1200" dirty="0" err="1">
              <a:solidFill>
                <a:srgbClr val="FF0000"/>
              </a:solidFill>
              <a:latin typeface="Abel" panose="020B0604020202020204" charset="0"/>
            </a:rPr>
            <a:t>no</a:t>
          </a:r>
          <a:r>
            <a:rPr lang="tr-TR" sz="1100" b="1" u="sng" kern="1200" dirty="0">
              <a:solidFill>
                <a:srgbClr val="FF0000"/>
              </a:solidFill>
              <a:latin typeface="Abel" panose="020B0604020202020204" charset="0"/>
            </a:rPr>
            <a:t> </a:t>
          </a:r>
          <a:r>
            <a:rPr lang="tr-TR" sz="1100" b="1" u="sng" kern="1200" dirty="0" err="1">
              <a:solidFill>
                <a:srgbClr val="FF0000"/>
              </a:solidFill>
              <a:latin typeface="Abel" panose="020B0604020202020204" charset="0"/>
            </a:rPr>
            <a:t>private</a:t>
          </a:r>
          <a:r>
            <a:rPr lang="tr-TR" sz="1100" b="1" u="sng" kern="1200" dirty="0">
              <a:solidFill>
                <a:srgbClr val="FF0000"/>
              </a:solidFill>
              <a:latin typeface="Abel" panose="020B0604020202020204" charset="0"/>
            </a:rPr>
            <a:t> </a:t>
          </a:r>
          <a:r>
            <a:rPr lang="tr-TR" sz="1100" b="1" u="sng" kern="1200" dirty="0" err="1">
              <a:solidFill>
                <a:srgbClr val="FF0000"/>
              </a:solidFill>
              <a:latin typeface="Abel" panose="020B0604020202020204" charset="0"/>
            </a:rPr>
            <a:t>shuttle</a:t>
          </a:r>
          <a:r>
            <a:rPr lang="tr-TR" sz="1100" b="1" u="sng" kern="1200" dirty="0">
              <a:solidFill>
                <a:srgbClr val="FF0000"/>
              </a:solidFill>
              <a:latin typeface="Abel" panose="020B0604020202020204" charset="0"/>
            </a:rPr>
            <a:t>, </a:t>
          </a:r>
          <a:r>
            <a:rPr lang="tr-TR" sz="1100" b="1" u="sng" kern="1200" dirty="0" err="1">
              <a:solidFill>
                <a:srgbClr val="FF0000"/>
              </a:solidFill>
              <a:latin typeface="Abel" panose="020B0604020202020204" charset="0"/>
            </a:rPr>
            <a:t>no</a:t>
          </a:r>
          <a:r>
            <a:rPr lang="tr-TR" sz="1100" b="1" u="sng" kern="1200" dirty="0">
              <a:solidFill>
                <a:srgbClr val="FF0000"/>
              </a:solidFill>
              <a:latin typeface="Abel" panose="020B0604020202020204" charset="0"/>
            </a:rPr>
            <a:t> </a:t>
          </a:r>
          <a:r>
            <a:rPr lang="tr-TR" sz="1100" b="1" u="sng" kern="1200" dirty="0" err="1">
              <a:solidFill>
                <a:srgbClr val="FF0000"/>
              </a:solidFill>
              <a:latin typeface="Abel" panose="020B0604020202020204" charset="0"/>
            </a:rPr>
            <a:t>personal</a:t>
          </a:r>
          <a:r>
            <a:rPr lang="tr-TR" sz="1100" b="1" u="sng" kern="1200" dirty="0">
              <a:solidFill>
                <a:srgbClr val="FF0000"/>
              </a:solidFill>
              <a:latin typeface="Abel" panose="020B0604020202020204" charset="0"/>
            </a:rPr>
            <a:t> </a:t>
          </a:r>
          <a:r>
            <a:rPr lang="tr-TR" sz="1100" b="1" u="sng" kern="1200" dirty="0" err="1">
              <a:solidFill>
                <a:srgbClr val="FF0000"/>
              </a:solidFill>
              <a:latin typeface="Abel" panose="020B0604020202020204" charset="0"/>
            </a:rPr>
            <a:t>means</a:t>
          </a:r>
          <a:r>
            <a:rPr lang="tr-TR" sz="1100" b="1" u="sng" kern="1200" dirty="0">
              <a:solidFill>
                <a:srgbClr val="FF0000"/>
              </a:solidFill>
              <a:latin typeface="Abel" panose="020B0604020202020204" charset="0"/>
            </a:rPr>
            <a:t> of </a:t>
          </a:r>
          <a:r>
            <a:rPr lang="tr-TR" sz="1100" b="1" u="sng" kern="1200" dirty="0" err="1">
              <a:solidFill>
                <a:srgbClr val="FF0000"/>
              </a:solidFill>
              <a:latin typeface="Abel" panose="020B0604020202020204" charset="0"/>
            </a:rPr>
            <a:t>transportation</a:t>
          </a:r>
          <a:r>
            <a:rPr lang="tr-TR" sz="1100" b="1" u="sng" kern="1200" dirty="0">
              <a:solidFill>
                <a:srgbClr val="FF0000"/>
              </a:solidFill>
              <a:latin typeface="Abel" panose="020B0604020202020204" charset="0"/>
            </a:rPr>
            <a:t> </a:t>
          </a:r>
          <a:r>
            <a:rPr lang="tr-TR" sz="1100" b="1" u="sng" kern="1200" dirty="0" err="1">
              <a:solidFill>
                <a:srgbClr val="FF0000"/>
              </a:solidFill>
              <a:latin typeface="Abel" panose="020B0604020202020204" charset="0"/>
            </a:rPr>
            <a:t>will</a:t>
          </a:r>
          <a:r>
            <a:rPr lang="tr-TR" sz="1100" b="1" u="sng" kern="1200" dirty="0">
              <a:solidFill>
                <a:srgbClr val="FF0000"/>
              </a:solidFill>
              <a:latin typeface="Abel" panose="020B0604020202020204" charset="0"/>
            </a:rPr>
            <a:t> be </a:t>
          </a:r>
          <a:r>
            <a:rPr lang="tr-TR" sz="1100" b="1" u="sng" kern="1200" dirty="0" err="1">
              <a:solidFill>
                <a:srgbClr val="FF0000"/>
              </a:solidFill>
              <a:latin typeface="Abel" panose="020B0604020202020204" charset="0"/>
            </a:rPr>
            <a:t>reimbursed</a:t>
          </a:r>
          <a:r>
            <a:rPr lang="tr-TR" sz="1100" b="1" u="sng" kern="1200" dirty="0">
              <a:solidFill>
                <a:srgbClr val="FF0000"/>
              </a:solidFill>
              <a:latin typeface="Abel" panose="020B0604020202020204" charset="0"/>
            </a:rPr>
            <a:t>!</a:t>
          </a:r>
          <a:r>
            <a:rPr lang="en-GB" sz="1100" b="1" kern="1200" dirty="0">
              <a:latin typeface="Abel" panose="020B0604020202020204" charset="0"/>
            </a:rPr>
            <a:t> </a:t>
          </a:r>
          <a:endParaRPr lang="tr-TR" sz="1100" b="1" kern="1200" dirty="0">
            <a:latin typeface="Abel" panose="020B0604020202020204" charset="0"/>
          </a:endParaRPr>
        </a:p>
        <a:p>
          <a:pPr lvl="0" algn="l" defTabSz="488950">
            <a:lnSpc>
              <a:spcPct val="90000"/>
            </a:lnSpc>
            <a:spcBef>
              <a:spcPct val="0"/>
            </a:spcBef>
            <a:spcAft>
              <a:spcPct val="35000"/>
            </a:spcAft>
          </a:pPr>
          <a:r>
            <a:rPr lang="tr-TR" sz="1100" b="1" kern="1200" dirty="0" err="1">
              <a:latin typeface="Abel" panose="020B0604020202020204" charset="0"/>
            </a:rPr>
            <a:t>You</a:t>
          </a:r>
          <a:r>
            <a:rPr lang="tr-TR" sz="1100" b="1" kern="1200" dirty="0">
              <a:latin typeface="Abel" panose="020B0604020202020204" charset="0"/>
            </a:rPr>
            <a:t> can </a:t>
          </a:r>
          <a:r>
            <a:rPr lang="tr-TR" sz="1100" b="1" kern="1200" dirty="0" err="1">
              <a:latin typeface="Abel" panose="020B0604020202020204" charset="0"/>
            </a:rPr>
            <a:t>only</a:t>
          </a:r>
          <a:r>
            <a:rPr lang="tr-TR" sz="1100" b="1" kern="1200" dirty="0">
              <a:latin typeface="Abel" panose="020B0604020202020204" charset="0"/>
            </a:rPr>
            <a:t> </a:t>
          </a:r>
          <a:r>
            <a:rPr lang="tr-TR" sz="1100" b="1" kern="1200" dirty="0" err="1">
              <a:latin typeface="Abel" panose="020B0604020202020204" charset="0"/>
            </a:rPr>
            <a:t>use</a:t>
          </a:r>
          <a:r>
            <a:rPr lang="tr-TR" sz="1100" b="1" kern="1200" dirty="0">
              <a:latin typeface="Abel" panose="020B0604020202020204" charset="0"/>
            </a:rPr>
            <a:t> </a:t>
          </a:r>
          <a:r>
            <a:rPr lang="tr-TR" sz="1100" b="1" kern="1200" dirty="0" err="1">
              <a:latin typeface="Abel" panose="020B0604020202020204" charset="0"/>
            </a:rPr>
            <a:t>public</a:t>
          </a:r>
          <a:r>
            <a:rPr lang="tr-TR" sz="1100" b="1" kern="1200" dirty="0">
              <a:latin typeface="Abel" panose="020B0604020202020204" charset="0"/>
            </a:rPr>
            <a:t> </a:t>
          </a:r>
          <a:r>
            <a:rPr lang="tr-TR" sz="1100" b="1" kern="1200" dirty="0" err="1">
              <a:latin typeface="Abel" panose="020B0604020202020204" charset="0"/>
            </a:rPr>
            <a:t>transportation</a:t>
          </a:r>
          <a:r>
            <a:rPr lang="tr-TR" sz="1100" b="1" kern="1200" dirty="0">
              <a:latin typeface="Abel" panose="020B0604020202020204" charset="0"/>
            </a:rPr>
            <a:t>. </a:t>
          </a:r>
          <a:endParaRPr lang="en-US" sz="1100" b="1" kern="1200" dirty="0">
            <a:latin typeface="Abel" panose="020B0604020202020204" charset="0"/>
          </a:endParaRPr>
        </a:p>
      </dsp:txBody>
      <dsp:txXfrm>
        <a:off x="678143" y="1607464"/>
        <a:ext cx="5980153" cy="641882"/>
      </dsp:txXfrm>
    </dsp:sp>
    <dsp:sp modelId="{731530FA-70A4-407F-B234-B9242FE1C24D}">
      <dsp:nvSpPr>
        <dsp:cNvPr id="0" name=""/>
        <dsp:cNvSpPr/>
      </dsp:nvSpPr>
      <dsp:spPr>
        <a:xfrm>
          <a:off x="0" y="2409818"/>
          <a:ext cx="6688934" cy="58686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C40BE-E0A5-470A-8029-2E55BAB76EA1}">
      <dsp:nvSpPr>
        <dsp:cNvPr id="0" name=""/>
        <dsp:cNvSpPr/>
      </dsp:nvSpPr>
      <dsp:spPr>
        <a:xfrm>
          <a:off x="177526" y="2541862"/>
          <a:ext cx="323090" cy="322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E0CA28-0307-4684-BD0C-37EBDD0FFEE7}">
      <dsp:nvSpPr>
        <dsp:cNvPr id="0" name=""/>
        <dsp:cNvSpPr/>
      </dsp:nvSpPr>
      <dsp:spPr>
        <a:xfrm>
          <a:off x="678143" y="2409818"/>
          <a:ext cx="5980153" cy="64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33" tIns="67933" rIns="67933" bIns="67933" numCol="1" spcCol="1270" anchor="ctr" anchorCtr="0">
          <a:noAutofit/>
        </a:bodyPr>
        <a:lstStyle/>
        <a:p>
          <a:pPr lvl="0" algn="l" defTabSz="488950">
            <a:lnSpc>
              <a:spcPct val="90000"/>
            </a:lnSpc>
            <a:spcBef>
              <a:spcPct val="0"/>
            </a:spcBef>
            <a:spcAft>
              <a:spcPct val="35000"/>
            </a:spcAft>
          </a:pPr>
          <a:r>
            <a:rPr lang="en-GB" sz="1100" b="1" kern="1200" dirty="0">
              <a:latin typeface="Abel" panose="020B0604020202020204" charset="0"/>
            </a:rPr>
            <a:t>Participants must bring all financial documents such as </a:t>
          </a:r>
          <a:r>
            <a:rPr lang="en-GB" sz="1100" b="1" u="sng" kern="1200" dirty="0">
              <a:latin typeface="Abel" panose="020B0604020202020204" charset="0"/>
            </a:rPr>
            <a:t>invoices, electronic tickets </a:t>
          </a:r>
          <a:r>
            <a:rPr lang="en-GB" sz="1100" b="1" kern="1200" dirty="0">
              <a:latin typeface="Abel" panose="020B0604020202020204" charset="0"/>
            </a:rPr>
            <a:t>and </a:t>
          </a:r>
          <a:r>
            <a:rPr lang="en-GB" sz="1100" b="1" u="sng" kern="1200" dirty="0">
              <a:latin typeface="Abel" panose="020B0604020202020204" charset="0"/>
            </a:rPr>
            <a:t>boarding passes </a:t>
          </a:r>
          <a:r>
            <a:rPr lang="en-GB" sz="1100" b="1" kern="1200" dirty="0">
              <a:latin typeface="Abel" panose="020B0604020202020204" charset="0"/>
            </a:rPr>
            <a:t>etc. of all relevant travel costs to be reimbursed.</a:t>
          </a:r>
          <a:endParaRPr lang="tr-TR" sz="1100" b="1" kern="1200" dirty="0">
            <a:latin typeface="Abel" panose="020B0604020202020204" charset="0"/>
          </a:endParaRPr>
        </a:p>
      </dsp:txBody>
      <dsp:txXfrm>
        <a:off x="678143" y="2409818"/>
        <a:ext cx="5980153" cy="641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C1191-9544-4712-A008-1E96F430B938}">
      <dsp:nvSpPr>
        <dsp:cNvPr id="0" name=""/>
        <dsp:cNvSpPr/>
      </dsp:nvSpPr>
      <dsp:spPr>
        <a:xfrm>
          <a:off x="0" y="2640"/>
          <a:ext cx="7098814"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4B828B-DD1F-40C8-942D-5822EC6DB0D9}">
      <dsp:nvSpPr>
        <dsp:cNvPr id="0" name=""/>
        <dsp:cNvSpPr/>
      </dsp:nvSpPr>
      <dsp:spPr>
        <a:xfrm>
          <a:off x="0" y="2640"/>
          <a:ext cx="7098814" cy="41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solidFill>
                <a:schemeClr val="tx1"/>
              </a:solidFill>
              <a:latin typeface="Abel" panose="020B0604020202020204" charset="0"/>
            </a:rPr>
            <a:t>You are engaged in youth work and working actively and closely with young people</a:t>
          </a:r>
          <a:endParaRPr lang="tr-TR" sz="1100" kern="1200" dirty="0">
            <a:solidFill>
              <a:schemeClr val="tx1"/>
            </a:solidFill>
            <a:latin typeface="Abel" panose="020B0604020202020204" charset="0"/>
          </a:endParaRPr>
        </a:p>
      </dsp:txBody>
      <dsp:txXfrm>
        <a:off x="0" y="2640"/>
        <a:ext cx="7098814" cy="415204"/>
      </dsp:txXfrm>
    </dsp:sp>
    <dsp:sp modelId="{A4B148F5-FB3C-447F-B3D5-75247B94CA69}">
      <dsp:nvSpPr>
        <dsp:cNvPr id="0" name=""/>
        <dsp:cNvSpPr/>
      </dsp:nvSpPr>
      <dsp:spPr>
        <a:xfrm>
          <a:off x="0" y="417845"/>
          <a:ext cx="7098814"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DF0A0-5ED9-4911-B1B0-E536F5BAECA4}">
      <dsp:nvSpPr>
        <dsp:cNvPr id="0" name=""/>
        <dsp:cNvSpPr/>
      </dsp:nvSpPr>
      <dsp:spPr>
        <a:xfrm>
          <a:off x="0" y="417845"/>
          <a:ext cx="7098814" cy="41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solidFill>
                <a:schemeClr val="tx1"/>
              </a:solidFill>
              <a:latin typeface="Abel" panose="020B0604020202020204" charset="0"/>
            </a:rPr>
            <a:t>You are willing to learn about </a:t>
          </a:r>
          <a:r>
            <a:rPr lang="tr-TR" sz="1100" kern="1200" dirty="0" err="1" smtClean="0">
              <a:solidFill>
                <a:schemeClr val="tx1"/>
              </a:solidFill>
              <a:latin typeface="Abel" panose="020B0604020202020204" charset="0"/>
            </a:rPr>
            <a:t>new</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methodologies</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for</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entrepreneurship</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education</a:t>
          </a:r>
          <a:r>
            <a:rPr lang="tr-TR" sz="1100" kern="1200" dirty="0" smtClean="0">
              <a:solidFill>
                <a:schemeClr val="tx1"/>
              </a:solidFill>
              <a:latin typeface="Abel" panose="020B0604020202020204" charset="0"/>
            </a:rPr>
            <a:t> </a:t>
          </a:r>
          <a:r>
            <a:rPr lang="en-US" sz="1100" kern="1200" dirty="0" smtClean="0">
              <a:solidFill>
                <a:schemeClr val="tx1"/>
              </a:solidFill>
              <a:latin typeface="Abel" panose="020B0604020202020204" charset="0"/>
            </a:rPr>
            <a:t>approach </a:t>
          </a:r>
          <a:r>
            <a:rPr lang="en-US" sz="1100" kern="1200" dirty="0">
              <a:solidFill>
                <a:schemeClr val="tx1"/>
              </a:solidFill>
              <a:latin typeface="Abel" panose="020B0604020202020204" charset="0"/>
            </a:rPr>
            <a:t>in youth</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work</a:t>
          </a:r>
          <a:endParaRPr lang="tr-TR" sz="1100" kern="1200" dirty="0">
            <a:solidFill>
              <a:schemeClr val="tx1"/>
            </a:solidFill>
            <a:latin typeface="Abel" panose="020B0604020202020204" charset="0"/>
          </a:endParaRPr>
        </a:p>
      </dsp:txBody>
      <dsp:txXfrm>
        <a:off x="0" y="417845"/>
        <a:ext cx="7098814" cy="415204"/>
      </dsp:txXfrm>
    </dsp:sp>
    <dsp:sp modelId="{35E3B235-D290-4007-ACA3-752BDEE29BDF}">
      <dsp:nvSpPr>
        <dsp:cNvPr id="0" name=""/>
        <dsp:cNvSpPr/>
      </dsp:nvSpPr>
      <dsp:spPr>
        <a:xfrm>
          <a:off x="0" y="833050"/>
          <a:ext cx="7098814"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84D06-F937-4512-94EA-78F0AEA2651E}">
      <dsp:nvSpPr>
        <dsp:cNvPr id="0" name=""/>
        <dsp:cNvSpPr/>
      </dsp:nvSpPr>
      <dsp:spPr>
        <a:xfrm>
          <a:off x="0" y="833050"/>
          <a:ext cx="7098814" cy="41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solidFill>
                <a:schemeClr val="tx1"/>
              </a:solidFill>
              <a:latin typeface="Abel" panose="020B0604020202020204" charset="0"/>
            </a:rPr>
            <a:t>You have a strong interest in sharing the learning gained during the training course</a:t>
          </a:r>
          <a:endParaRPr lang="tr-TR" sz="1100" kern="1200" dirty="0">
            <a:solidFill>
              <a:schemeClr val="tx1"/>
            </a:solidFill>
            <a:latin typeface="Abel" panose="020B0604020202020204" charset="0"/>
          </a:endParaRPr>
        </a:p>
      </dsp:txBody>
      <dsp:txXfrm>
        <a:off x="0" y="833050"/>
        <a:ext cx="7098814" cy="415204"/>
      </dsp:txXfrm>
    </dsp:sp>
    <dsp:sp modelId="{C3A50851-1A23-4F1C-B204-ED3DB8F6E235}">
      <dsp:nvSpPr>
        <dsp:cNvPr id="0" name=""/>
        <dsp:cNvSpPr/>
      </dsp:nvSpPr>
      <dsp:spPr>
        <a:xfrm>
          <a:off x="0" y="1248255"/>
          <a:ext cx="7098814"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A5189-E34E-4B4A-BFD8-03D0C0C735CA}">
      <dsp:nvSpPr>
        <dsp:cNvPr id="0" name=""/>
        <dsp:cNvSpPr/>
      </dsp:nvSpPr>
      <dsp:spPr>
        <a:xfrm>
          <a:off x="0" y="1248255"/>
          <a:ext cx="7098814" cy="41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solidFill>
                <a:schemeClr val="tx1"/>
              </a:solidFill>
              <a:latin typeface="Abel" panose="020B0604020202020204" charset="0"/>
            </a:rPr>
            <a:t>You are </a:t>
          </a:r>
          <a:r>
            <a:rPr lang="tr-TR" sz="1100" kern="1200" dirty="0" err="1" smtClean="0">
              <a:solidFill>
                <a:schemeClr val="tx1"/>
              </a:solidFill>
              <a:latin typeface="Abel" panose="020B0604020202020204" charset="0"/>
            </a:rPr>
            <a:t>over</a:t>
          </a:r>
          <a:r>
            <a:rPr lang="tr-TR" sz="1100" kern="1200" dirty="0" smtClean="0">
              <a:solidFill>
                <a:schemeClr val="tx1"/>
              </a:solidFill>
              <a:latin typeface="Abel" panose="020B0604020202020204" charset="0"/>
            </a:rPr>
            <a:t> 18+ </a:t>
          </a:r>
          <a:r>
            <a:rPr lang="tr-TR" sz="1100" kern="1200" dirty="0" err="1" smtClean="0">
              <a:solidFill>
                <a:schemeClr val="tx1"/>
              </a:solidFill>
              <a:latin typeface="Abel" panose="020B0604020202020204" charset="0"/>
            </a:rPr>
            <a:t>years</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old</a:t>
          </a:r>
          <a:r>
            <a:rPr lang="tr-TR" sz="1100" kern="1200" dirty="0" smtClean="0">
              <a:solidFill>
                <a:schemeClr val="tx1"/>
              </a:solidFill>
              <a:latin typeface="Abel" panose="020B0604020202020204" charset="0"/>
            </a:rPr>
            <a:t>.</a:t>
          </a:r>
          <a:endParaRPr lang="tr-TR" sz="1100" kern="1200" dirty="0">
            <a:solidFill>
              <a:schemeClr val="tx1"/>
            </a:solidFill>
            <a:latin typeface="Abel" panose="020B0604020202020204" charset="0"/>
          </a:endParaRPr>
        </a:p>
      </dsp:txBody>
      <dsp:txXfrm>
        <a:off x="0" y="1248255"/>
        <a:ext cx="7098814" cy="415204"/>
      </dsp:txXfrm>
    </dsp:sp>
    <dsp:sp modelId="{8E4B7869-53E0-4EDB-8432-960A35D62BDF}">
      <dsp:nvSpPr>
        <dsp:cNvPr id="0" name=""/>
        <dsp:cNvSpPr/>
      </dsp:nvSpPr>
      <dsp:spPr>
        <a:xfrm>
          <a:off x="0" y="1663460"/>
          <a:ext cx="7098814"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BA639-1714-4872-BE6A-1475AA887BF5}">
      <dsp:nvSpPr>
        <dsp:cNvPr id="0" name=""/>
        <dsp:cNvSpPr/>
      </dsp:nvSpPr>
      <dsp:spPr>
        <a:xfrm>
          <a:off x="0" y="1663460"/>
          <a:ext cx="7098814" cy="41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solidFill>
                <a:schemeClr val="tx1"/>
              </a:solidFill>
              <a:latin typeface="Abel" panose="020B0604020202020204" charset="0"/>
            </a:rPr>
            <a:t> You are fluent in English, as this will be the working language of the course</a:t>
          </a:r>
          <a:endParaRPr lang="tr-TR" sz="1100" kern="1200" dirty="0">
            <a:solidFill>
              <a:schemeClr val="tx1"/>
            </a:solidFill>
            <a:latin typeface="Abel" panose="020B0604020202020204" charset="0"/>
          </a:endParaRPr>
        </a:p>
      </dsp:txBody>
      <dsp:txXfrm>
        <a:off x="0" y="1663460"/>
        <a:ext cx="7098814" cy="415204"/>
      </dsp:txXfrm>
    </dsp:sp>
    <dsp:sp modelId="{864815C1-0465-4C3F-9458-890C4E176810}">
      <dsp:nvSpPr>
        <dsp:cNvPr id="0" name=""/>
        <dsp:cNvSpPr/>
      </dsp:nvSpPr>
      <dsp:spPr>
        <a:xfrm>
          <a:off x="0" y="2078665"/>
          <a:ext cx="7098814"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31BEF-2858-4B98-8FBF-C411EB8B046C}">
      <dsp:nvSpPr>
        <dsp:cNvPr id="0" name=""/>
        <dsp:cNvSpPr/>
      </dsp:nvSpPr>
      <dsp:spPr>
        <a:xfrm>
          <a:off x="0" y="2078665"/>
          <a:ext cx="7091881" cy="56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solidFill>
                <a:schemeClr val="tx1"/>
              </a:solidFill>
              <a:latin typeface="Abel" panose="020B0604020202020204" charset="0"/>
            </a:rPr>
            <a:t>You are motivated to develop your knowledge and skills on training course topic and to share your</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experiences</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with</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other</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participants</a:t>
          </a:r>
          <a:endParaRPr lang="tr-TR" sz="1100" kern="1200" dirty="0">
            <a:solidFill>
              <a:schemeClr val="tx1"/>
            </a:solidFill>
            <a:latin typeface="Abel" panose="020B0604020202020204" charset="0"/>
          </a:endParaRPr>
        </a:p>
      </dsp:txBody>
      <dsp:txXfrm>
        <a:off x="0" y="2078665"/>
        <a:ext cx="7091881" cy="567776"/>
      </dsp:txXfrm>
    </dsp:sp>
    <dsp:sp modelId="{5F58EB8D-AA66-4302-BC58-5D3D092EB262}">
      <dsp:nvSpPr>
        <dsp:cNvPr id="0" name=""/>
        <dsp:cNvSpPr/>
      </dsp:nvSpPr>
      <dsp:spPr>
        <a:xfrm>
          <a:off x="0" y="2646441"/>
          <a:ext cx="7098814"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DAE3B-41F6-4BA6-87F6-0A8A56B1551A}">
      <dsp:nvSpPr>
        <dsp:cNvPr id="0" name=""/>
        <dsp:cNvSpPr/>
      </dsp:nvSpPr>
      <dsp:spPr>
        <a:xfrm>
          <a:off x="0" y="2646441"/>
          <a:ext cx="7098814" cy="41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a:solidFill>
                <a:schemeClr val="tx1"/>
              </a:solidFill>
              <a:latin typeface="Abel" panose="020B0604020202020204" charset="0"/>
            </a:rPr>
            <a:t>You are committed to attend for the full duration of the course</a:t>
          </a:r>
          <a:endParaRPr lang="tr-TR" sz="1100" kern="1200" dirty="0">
            <a:solidFill>
              <a:schemeClr val="tx1"/>
            </a:solidFill>
            <a:latin typeface="Abel" panose="020B0604020202020204" charset="0"/>
          </a:endParaRPr>
        </a:p>
      </dsp:txBody>
      <dsp:txXfrm>
        <a:off x="0" y="2646441"/>
        <a:ext cx="7098814" cy="415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5D0FF-16E5-4551-BCA3-40E2978F8804}">
      <dsp:nvSpPr>
        <dsp:cNvPr id="0" name=""/>
        <dsp:cNvSpPr/>
      </dsp:nvSpPr>
      <dsp:spPr>
        <a:xfrm>
          <a:off x="491920" y="248746"/>
          <a:ext cx="563994" cy="563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FF308A-E6D9-4061-A063-89052A367B91}">
      <dsp:nvSpPr>
        <dsp:cNvPr id="0" name=""/>
        <dsp:cNvSpPr/>
      </dsp:nvSpPr>
      <dsp:spPr>
        <a:xfrm>
          <a:off x="147257" y="1013295"/>
          <a:ext cx="1253320" cy="5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pPr>
          <a:r>
            <a:rPr lang="tr-TR" sz="1000" kern="1200" dirty="0" err="1">
              <a:solidFill>
                <a:schemeClr val="tx1"/>
              </a:solidFill>
              <a:latin typeface="Abel" panose="020B0604020202020204" charset="0"/>
            </a:rPr>
            <a:t>Find</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cheapest</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travel</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option</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for</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your</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trip</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to</a:t>
          </a:r>
          <a:r>
            <a:rPr lang="tr-TR" sz="1000" kern="1200" dirty="0">
              <a:solidFill>
                <a:schemeClr val="tx1"/>
              </a:solidFill>
              <a:latin typeface="Abel" panose="020B0604020202020204" charset="0"/>
            </a:rPr>
            <a:t> </a:t>
          </a:r>
          <a:r>
            <a:rPr lang="tr-TR" sz="1000" kern="1200" dirty="0" smtClean="0">
              <a:solidFill>
                <a:schemeClr val="tx1"/>
              </a:solidFill>
              <a:latin typeface="Abel" panose="020B0604020202020204" charset="0"/>
            </a:rPr>
            <a:t>Gaziantep</a:t>
          </a:r>
          <a:endParaRPr lang="en-US" sz="1000" kern="1200" dirty="0">
            <a:solidFill>
              <a:schemeClr val="tx1"/>
            </a:solidFill>
            <a:latin typeface="Abel" panose="020B0604020202020204" charset="0"/>
          </a:endParaRPr>
        </a:p>
      </dsp:txBody>
      <dsp:txXfrm>
        <a:off x="147257" y="1013295"/>
        <a:ext cx="1253320" cy="501328"/>
      </dsp:txXfrm>
    </dsp:sp>
    <dsp:sp modelId="{AB63DCD0-48BD-43E7-BE7B-5556626F8101}">
      <dsp:nvSpPr>
        <dsp:cNvPr id="0" name=""/>
        <dsp:cNvSpPr/>
      </dsp:nvSpPr>
      <dsp:spPr>
        <a:xfrm>
          <a:off x="2074688" y="248746"/>
          <a:ext cx="563994" cy="56399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578B5F-FCBF-46F0-A766-34EA2D8A1D4C}">
      <dsp:nvSpPr>
        <dsp:cNvPr id="0" name=""/>
        <dsp:cNvSpPr/>
      </dsp:nvSpPr>
      <dsp:spPr>
        <a:xfrm>
          <a:off x="1619908" y="1013295"/>
          <a:ext cx="1473553" cy="5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pPr>
          <a:r>
            <a:rPr lang="tr-TR" sz="1000" kern="1200" dirty="0" err="1">
              <a:solidFill>
                <a:schemeClr val="tx1"/>
              </a:solidFill>
              <a:latin typeface="Abel" panose="020B0604020202020204" charset="0"/>
            </a:rPr>
            <a:t>Take</a:t>
          </a:r>
          <a:r>
            <a:rPr lang="tr-TR" sz="1000" kern="1200" dirty="0">
              <a:solidFill>
                <a:schemeClr val="tx1"/>
              </a:solidFill>
              <a:latin typeface="Abel" panose="020B0604020202020204" charset="0"/>
            </a:rPr>
            <a:t> a </a:t>
          </a:r>
          <a:r>
            <a:rPr lang="tr-TR" sz="1000" kern="1200" dirty="0" err="1">
              <a:solidFill>
                <a:schemeClr val="tx1"/>
              </a:solidFill>
              <a:latin typeface="Abel" panose="020B0604020202020204" charset="0"/>
            </a:rPr>
            <a:t>screenshot</a:t>
          </a:r>
          <a:r>
            <a:rPr lang="tr-TR" sz="1000" kern="1200" dirty="0">
              <a:solidFill>
                <a:schemeClr val="tx1"/>
              </a:solidFill>
              <a:latin typeface="Abel" panose="020B0604020202020204" charset="0"/>
            </a:rPr>
            <a:t> of </a:t>
          </a:r>
          <a:r>
            <a:rPr lang="tr-TR" sz="1000" kern="1200" dirty="0" err="1">
              <a:solidFill>
                <a:schemeClr val="tx1"/>
              </a:solidFill>
              <a:latin typeface="Abel" panose="020B0604020202020204" charset="0"/>
            </a:rPr>
            <a:t>your</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desired</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travel</a:t>
          </a:r>
          <a:r>
            <a:rPr lang="tr-TR" sz="1000" kern="1200" dirty="0">
              <a:solidFill>
                <a:schemeClr val="tx1"/>
              </a:solidFill>
              <a:latin typeface="Abel" panose="020B0604020202020204" charset="0"/>
            </a:rPr>
            <a:t> </a:t>
          </a:r>
          <a:br>
            <a:rPr lang="tr-TR" sz="1000" kern="1200" dirty="0">
              <a:solidFill>
                <a:schemeClr val="tx1"/>
              </a:solidFill>
              <a:latin typeface="Abel" panose="020B0604020202020204" charset="0"/>
            </a:rPr>
          </a:br>
          <a:r>
            <a:rPr lang="tr-TR" sz="1000" kern="1200" dirty="0">
              <a:solidFill>
                <a:schemeClr val="tx1"/>
              </a:solidFill>
              <a:latin typeface="Abel" panose="020B0604020202020204" charset="0"/>
            </a:rPr>
            <a:t>(</a:t>
          </a:r>
          <a:r>
            <a:rPr lang="tr-TR" sz="1000" kern="1200" dirty="0" err="1">
              <a:solidFill>
                <a:schemeClr val="tx1"/>
              </a:solidFill>
              <a:latin typeface="Abel" panose="020B0604020202020204" charset="0"/>
            </a:rPr>
            <a:t>including</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route</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flight</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dates</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flight</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times</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and</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price</a:t>
          </a:r>
          <a:r>
            <a:rPr lang="tr-TR" sz="1000" kern="1200" dirty="0">
              <a:solidFill>
                <a:schemeClr val="tx1"/>
              </a:solidFill>
              <a:latin typeface="Abel" panose="020B0604020202020204" charset="0"/>
            </a:rPr>
            <a:t>)</a:t>
          </a:r>
          <a:endParaRPr lang="en-US" sz="1000" kern="1200" dirty="0">
            <a:solidFill>
              <a:schemeClr val="tx1"/>
            </a:solidFill>
            <a:latin typeface="Abel" panose="020B0604020202020204" charset="0"/>
          </a:endParaRPr>
        </a:p>
      </dsp:txBody>
      <dsp:txXfrm>
        <a:off x="1619908" y="1013295"/>
        <a:ext cx="1473553" cy="501328"/>
      </dsp:txXfrm>
    </dsp:sp>
    <dsp:sp modelId="{65525AB9-FB75-4A3E-BEFA-D855D14A2AFF}">
      <dsp:nvSpPr>
        <dsp:cNvPr id="0" name=""/>
        <dsp:cNvSpPr/>
      </dsp:nvSpPr>
      <dsp:spPr>
        <a:xfrm>
          <a:off x="3820945" y="248746"/>
          <a:ext cx="563994" cy="56399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7FDCA6-B632-40BE-B293-187A437DC89C}">
      <dsp:nvSpPr>
        <dsp:cNvPr id="0" name=""/>
        <dsp:cNvSpPr/>
      </dsp:nvSpPr>
      <dsp:spPr>
        <a:xfrm>
          <a:off x="3312793" y="1013295"/>
          <a:ext cx="1580299" cy="5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pPr>
          <a:r>
            <a:rPr lang="tr-TR" sz="1000" kern="1200" dirty="0" err="1">
              <a:solidFill>
                <a:schemeClr val="tx1"/>
              </a:solidFill>
              <a:latin typeface="Abel" panose="020B0604020202020204" charset="0"/>
            </a:rPr>
            <a:t>Send</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your</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screenshot</a:t>
          </a:r>
          <a:r>
            <a:rPr lang="tr-TR" sz="1000" kern="1200" dirty="0">
              <a:solidFill>
                <a:schemeClr val="tx1"/>
              </a:solidFill>
              <a:latin typeface="Abel" panose="020B0604020202020204" charset="0"/>
            </a:rPr>
            <a:t> </a:t>
          </a:r>
          <a:r>
            <a:rPr lang="tr-TR" sz="1000" kern="1200" dirty="0" err="1" smtClean="0">
              <a:solidFill>
                <a:schemeClr val="tx1"/>
              </a:solidFill>
              <a:latin typeface="Abel" panose="020B0604020202020204" charset="0"/>
            </a:rPr>
            <a:t>to</a:t>
          </a:r>
          <a:endParaRPr lang="tr-TR" sz="1000" kern="1200" dirty="0" smtClean="0">
            <a:solidFill>
              <a:schemeClr val="tx1"/>
            </a:solidFill>
            <a:latin typeface="Abel" panose="020B0604020202020204" charset="0"/>
          </a:endParaRPr>
        </a:p>
        <a:p>
          <a:pPr lvl="0" algn="ctr" defTabSz="444500">
            <a:lnSpc>
              <a:spcPct val="90000"/>
            </a:lnSpc>
            <a:spcBef>
              <a:spcPct val="0"/>
            </a:spcBef>
            <a:spcAft>
              <a:spcPct val="35000"/>
            </a:spcAft>
          </a:pPr>
          <a:r>
            <a:rPr lang="tr-TR" sz="1000" kern="1200" dirty="0" smtClean="0">
              <a:solidFill>
                <a:schemeClr val="tx1"/>
              </a:solidFill>
              <a:latin typeface="Abel" panose="020B0604020202020204" charset="0"/>
              <a:hlinkClick xmlns:r="http://schemas.openxmlformats.org/officeDocument/2006/relationships" r:id="rId8"/>
            </a:rPr>
            <a:t>hku.seminar.project@gmail.com</a:t>
          </a:r>
          <a:endParaRPr lang="en-US" sz="1000" u="sng" kern="1200" dirty="0">
            <a:solidFill>
              <a:schemeClr val="tx1"/>
            </a:solidFill>
            <a:latin typeface="Abel" panose="020B0604020202020204" charset="0"/>
          </a:endParaRPr>
        </a:p>
      </dsp:txBody>
      <dsp:txXfrm>
        <a:off x="3312793" y="1013295"/>
        <a:ext cx="1580299" cy="501328"/>
      </dsp:txXfrm>
    </dsp:sp>
    <dsp:sp modelId="{5E2417A6-AC53-4E33-9430-3DF3CE4998D6}">
      <dsp:nvSpPr>
        <dsp:cNvPr id="0" name=""/>
        <dsp:cNvSpPr/>
      </dsp:nvSpPr>
      <dsp:spPr>
        <a:xfrm>
          <a:off x="5457086" y="248746"/>
          <a:ext cx="563994" cy="5639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A21805-C0B4-436F-9EC2-375B21A2E007}">
      <dsp:nvSpPr>
        <dsp:cNvPr id="0" name=""/>
        <dsp:cNvSpPr/>
      </dsp:nvSpPr>
      <dsp:spPr>
        <a:xfrm>
          <a:off x="5112423" y="1013295"/>
          <a:ext cx="1253320" cy="5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pPr>
          <a:r>
            <a:rPr lang="tr-TR" sz="1000" kern="1200" dirty="0" err="1">
              <a:solidFill>
                <a:schemeClr val="tx1"/>
              </a:solidFill>
              <a:latin typeface="Abel" panose="020B0604020202020204" charset="0"/>
            </a:rPr>
            <a:t>Get</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approval</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from</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hosting</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organization</a:t>
          </a:r>
          <a:r>
            <a:rPr lang="tr-TR" sz="1000" kern="1200" dirty="0">
              <a:solidFill>
                <a:schemeClr val="tx1"/>
              </a:solidFill>
              <a:latin typeface="Abel" panose="020B0604020202020204" charset="0"/>
            </a:rPr>
            <a:t>! </a:t>
          </a:r>
        </a:p>
        <a:p>
          <a:pPr lvl="0" algn="ctr" defTabSz="444500">
            <a:lnSpc>
              <a:spcPct val="90000"/>
            </a:lnSpc>
            <a:spcBef>
              <a:spcPct val="0"/>
            </a:spcBef>
            <a:spcAft>
              <a:spcPct val="35000"/>
            </a:spcAft>
          </a:pPr>
          <a:r>
            <a:rPr lang="tr-TR" sz="1000" kern="1200" dirty="0" smtClean="0">
              <a:solidFill>
                <a:schemeClr val="tx1"/>
              </a:solidFill>
              <a:latin typeface="Abel" panose="020B0604020202020204" charset="0"/>
            </a:rPr>
            <a:t>(HKU)</a:t>
          </a:r>
          <a:endParaRPr lang="en-US" sz="1000" kern="1200" dirty="0">
            <a:solidFill>
              <a:schemeClr val="tx1"/>
            </a:solidFill>
            <a:latin typeface="Abel" panose="020B0604020202020204" charset="0"/>
          </a:endParaRPr>
        </a:p>
      </dsp:txBody>
      <dsp:txXfrm>
        <a:off x="5112423" y="1013295"/>
        <a:ext cx="1253320" cy="501328"/>
      </dsp:txXfrm>
    </dsp:sp>
    <dsp:sp modelId="{1B1544F0-BFC1-47F8-BD0F-63F4F492B43B}">
      <dsp:nvSpPr>
        <dsp:cNvPr id="0" name=""/>
        <dsp:cNvSpPr/>
      </dsp:nvSpPr>
      <dsp:spPr>
        <a:xfrm>
          <a:off x="564669" y="1827953"/>
          <a:ext cx="563994" cy="5639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CF3F6-682E-431E-8C25-E55238082FC2}">
      <dsp:nvSpPr>
        <dsp:cNvPr id="0" name=""/>
        <dsp:cNvSpPr/>
      </dsp:nvSpPr>
      <dsp:spPr>
        <a:xfrm>
          <a:off x="220006" y="2592502"/>
          <a:ext cx="1253320" cy="5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pPr>
          <a:r>
            <a:rPr lang="tr-TR" sz="1000" kern="1200" dirty="0">
              <a:solidFill>
                <a:schemeClr val="tx1"/>
              </a:solidFill>
              <a:latin typeface="Abel" panose="020B0604020202020204" charset="0"/>
            </a:rPr>
            <a:t>Buy </a:t>
          </a:r>
          <a:r>
            <a:rPr lang="tr-TR" sz="1000" kern="1200" dirty="0" err="1">
              <a:solidFill>
                <a:schemeClr val="tx1"/>
              </a:solidFill>
              <a:latin typeface="Abel" panose="020B0604020202020204" charset="0"/>
            </a:rPr>
            <a:t>your</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ticket</a:t>
          </a:r>
          <a:r>
            <a:rPr lang="tr-TR" sz="1000" kern="1200" dirty="0">
              <a:solidFill>
                <a:schemeClr val="tx1"/>
              </a:solidFill>
              <a:latin typeface="Abel" panose="020B0604020202020204" charset="0"/>
            </a:rPr>
            <a:t> ONLY IF YOU GET THE CONFIRMATION of </a:t>
          </a:r>
          <a:r>
            <a:rPr lang="tr-TR" sz="1000" kern="1200" dirty="0" err="1">
              <a:solidFill>
                <a:schemeClr val="tx1"/>
              </a:solidFill>
              <a:latin typeface="Abel" panose="020B0604020202020204" charset="0"/>
            </a:rPr>
            <a:t>hosting</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organization</a:t>
          </a:r>
          <a:r>
            <a:rPr lang="tr-TR" sz="1000" kern="1200" dirty="0">
              <a:solidFill>
                <a:schemeClr val="tx1"/>
              </a:solidFill>
              <a:latin typeface="Abel" panose="020B0604020202020204" charset="0"/>
            </a:rPr>
            <a:t>!</a:t>
          </a:r>
          <a:endParaRPr lang="en-US" sz="1000" kern="1200" dirty="0">
            <a:solidFill>
              <a:schemeClr val="tx1"/>
            </a:solidFill>
            <a:latin typeface="Abel" panose="020B0604020202020204" charset="0"/>
          </a:endParaRPr>
        </a:p>
      </dsp:txBody>
      <dsp:txXfrm>
        <a:off x="220006" y="2592502"/>
        <a:ext cx="1253320" cy="501328"/>
      </dsp:txXfrm>
    </dsp:sp>
    <dsp:sp modelId="{ECD904F8-C43D-4A35-BA14-E0B340D18A2C}">
      <dsp:nvSpPr>
        <dsp:cNvPr id="0" name=""/>
        <dsp:cNvSpPr/>
      </dsp:nvSpPr>
      <dsp:spPr>
        <a:xfrm>
          <a:off x="2238177" y="1827953"/>
          <a:ext cx="563994" cy="56399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7EBDB9-6688-43FE-90D8-8A57372EA4D4}">
      <dsp:nvSpPr>
        <dsp:cNvPr id="0" name=""/>
        <dsp:cNvSpPr/>
      </dsp:nvSpPr>
      <dsp:spPr>
        <a:xfrm>
          <a:off x="1692657" y="2592502"/>
          <a:ext cx="1655034" cy="5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pPr>
          <a:r>
            <a:rPr lang="tr-TR" sz="1000" kern="1200" dirty="0" err="1">
              <a:solidFill>
                <a:schemeClr val="tx1"/>
              </a:solidFill>
              <a:latin typeface="Abel" panose="020B0604020202020204" charset="0"/>
            </a:rPr>
            <a:t>Send</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your</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ticket</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copy</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to</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hosting</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organization</a:t>
          </a:r>
          <a:r>
            <a:rPr lang="tr-TR" sz="1000" kern="1200" dirty="0">
              <a:solidFill>
                <a:schemeClr val="tx1"/>
              </a:solidFill>
              <a:latin typeface="Abel" panose="020B0604020202020204" charset="0"/>
            </a:rPr>
            <a:t> </a:t>
          </a:r>
          <a:r>
            <a:rPr lang="tr-TR" sz="1000" kern="1200" dirty="0" err="1" smtClean="0">
              <a:solidFill>
                <a:schemeClr val="tx1"/>
              </a:solidFill>
              <a:latin typeface="Abel" panose="020B0604020202020204" charset="0"/>
            </a:rPr>
            <a:t>via</a:t>
          </a:r>
          <a:endParaRPr lang="tr-TR" sz="1000" kern="1200" dirty="0" smtClean="0">
            <a:solidFill>
              <a:schemeClr val="tx1"/>
            </a:solidFill>
            <a:latin typeface="Abel" panose="020B0604020202020204" charset="0"/>
          </a:endParaRPr>
        </a:p>
        <a:p>
          <a:pPr lvl="0" algn="ctr" defTabSz="444500">
            <a:lnSpc>
              <a:spcPct val="90000"/>
            </a:lnSpc>
            <a:spcBef>
              <a:spcPct val="0"/>
            </a:spcBef>
            <a:spcAft>
              <a:spcPct val="35000"/>
            </a:spcAft>
          </a:pPr>
          <a:r>
            <a:rPr lang="tr-TR" sz="1000" kern="1200" dirty="0" smtClean="0">
              <a:solidFill>
                <a:schemeClr val="tx1"/>
              </a:solidFill>
              <a:latin typeface="Abel" panose="020B0604020202020204" charset="0"/>
              <a:hlinkClick xmlns:r="http://schemas.openxmlformats.org/officeDocument/2006/relationships" r:id="rId8"/>
            </a:rPr>
            <a:t>hku.seminar.project@gmail.com</a:t>
          </a:r>
          <a:endParaRPr lang="en-US" sz="1000" u="sng" kern="1200" dirty="0">
            <a:solidFill>
              <a:schemeClr val="tx1"/>
            </a:solidFill>
            <a:latin typeface="Abel" panose="020B0604020202020204" charset="0"/>
          </a:endParaRPr>
        </a:p>
      </dsp:txBody>
      <dsp:txXfrm>
        <a:off x="1692657" y="2592502"/>
        <a:ext cx="1655034" cy="501328"/>
      </dsp:txXfrm>
    </dsp:sp>
    <dsp:sp modelId="{CCA2B9FE-8FF8-47E6-951A-48087C400CE4}">
      <dsp:nvSpPr>
        <dsp:cNvPr id="0" name=""/>
        <dsp:cNvSpPr/>
      </dsp:nvSpPr>
      <dsp:spPr>
        <a:xfrm>
          <a:off x="3911686" y="1827953"/>
          <a:ext cx="563994" cy="56399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A8CE31-9424-49D8-9DA1-7627DE08FEC3}">
      <dsp:nvSpPr>
        <dsp:cNvPr id="0" name=""/>
        <dsp:cNvSpPr/>
      </dsp:nvSpPr>
      <dsp:spPr>
        <a:xfrm>
          <a:off x="3567023" y="2592502"/>
          <a:ext cx="1253320" cy="5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pPr>
          <a:r>
            <a:rPr lang="tr-TR" sz="1000" kern="1200" dirty="0" err="1">
              <a:solidFill>
                <a:schemeClr val="tx1"/>
              </a:solidFill>
              <a:latin typeface="Abel" panose="020B0604020202020204" charset="0"/>
            </a:rPr>
            <a:t>Remember</a:t>
          </a:r>
          <a:r>
            <a:rPr lang="tr-TR" sz="1000" kern="1200" dirty="0">
              <a:solidFill>
                <a:schemeClr val="tx1"/>
              </a:solidFill>
              <a:latin typeface="Abel" panose="020B0604020202020204" charset="0"/>
            </a:rPr>
            <a:t>: </a:t>
          </a:r>
        </a:p>
        <a:p>
          <a:pPr lvl="0" algn="ctr" defTabSz="444500">
            <a:lnSpc>
              <a:spcPct val="90000"/>
            </a:lnSpc>
            <a:spcBef>
              <a:spcPct val="0"/>
            </a:spcBef>
            <a:spcAft>
              <a:spcPct val="35000"/>
            </a:spcAft>
          </a:pPr>
          <a:r>
            <a:rPr lang="tr-TR" sz="1000" kern="1200" dirty="0" err="1">
              <a:solidFill>
                <a:schemeClr val="tx1"/>
              </a:solidFill>
              <a:latin typeface="Abel" panose="020B0604020202020204" charset="0"/>
            </a:rPr>
            <a:t>You</a:t>
          </a:r>
          <a:r>
            <a:rPr lang="tr-TR" sz="1000" kern="1200" dirty="0">
              <a:solidFill>
                <a:schemeClr val="tx1"/>
              </a:solidFill>
              <a:latin typeface="Abel" panose="020B0604020202020204" charset="0"/>
            </a:rPr>
            <a:t> can </a:t>
          </a:r>
          <a:r>
            <a:rPr lang="tr-TR" sz="1000" kern="1200" dirty="0" err="1">
              <a:solidFill>
                <a:schemeClr val="tx1"/>
              </a:solidFill>
              <a:latin typeface="Abel" panose="020B0604020202020204" charset="0"/>
            </a:rPr>
            <a:t>stay</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up</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to</a:t>
          </a:r>
          <a:r>
            <a:rPr lang="tr-TR" sz="1000" kern="1200" dirty="0">
              <a:solidFill>
                <a:schemeClr val="tx1"/>
              </a:solidFill>
              <a:latin typeface="Abel" panose="020B0604020202020204" charset="0"/>
            </a:rPr>
            <a:t> 5 </a:t>
          </a:r>
          <a:r>
            <a:rPr lang="tr-TR" sz="1000" kern="1200" dirty="0" err="1">
              <a:solidFill>
                <a:schemeClr val="tx1"/>
              </a:solidFill>
              <a:latin typeface="Abel" panose="020B0604020202020204" charset="0"/>
            </a:rPr>
            <a:t>days</a:t>
          </a:r>
          <a:r>
            <a:rPr lang="tr-TR" sz="1000" kern="1200" dirty="0">
              <a:solidFill>
                <a:schemeClr val="tx1"/>
              </a:solidFill>
              <a:latin typeface="Abel" panose="020B0604020202020204" charset="0"/>
            </a:rPr>
            <a:t> </a:t>
          </a:r>
          <a:r>
            <a:rPr lang="tr-TR" sz="1000" kern="1200" dirty="0" err="1">
              <a:solidFill>
                <a:schemeClr val="tx1"/>
              </a:solidFill>
              <a:latin typeface="Abel" panose="020B0604020202020204" charset="0"/>
            </a:rPr>
            <a:t>extra</a:t>
          </a:r>
          <a:r>
            <a:rPr lang="tr-TR" sz="1000" kern="1200" dirty="0">
              <a:solidFill>
                <a:schemeClr val="tx1"/>
              </a:solidFill>
              <a:latin typeface="Abel" panose="020B0604020202020204" charset="0"/>
            </a:rPr>
            <a:t> </a:t>
          </a:r>
          <a:r>
            <a:rPr lang="tr-TR" sz="1000" kern="1200" dirty="0" smtClean="0">
              <a:solidFill>
                <a:schemeClr val="tx1"/>
              </a:solidFill>
              <a:latin typeface="Abel" panose="020B0604020202020204" charset="0"/>
            </a:rPr>
            <a:t>in </a:t>
          </a:r>
          <a:r>
            <a:rPr lang="tr-TR" sz="1000" kern="1200" dirty="0" smtClean="0">
              <a:solidFill>
                <a:schemeClr val="tx1"/>
              </a:solidFill>
              <a:latin typeface="Abel" panose="020B0604020202020204" charset="0"/>
            </a:rPr>
            <a:t>Türkiye!</a:t>
          </a:r>
          <a:endParaRPr lang="en-US" sz="1000" kern="1200" dirty="0">
            <a:solidFill>
              <a:schemeClr val="tx1"/>
            </a:solidFill>
            <a:latin typeface="Abel" panose="020B0604020202020204" charset="0"/>
          </a:endParaRPr>
        </a:p>
      </dsp:txBody>
      <dsp:txXfrm>
        <a:off x="3567023" y="2592502"/>
        <a:ext cx="1253320" cy="501328"/>
      </dsp:txXfrm>
    </dsp:sp>
    <dsp:sp modelId="{7FCF57B3-AA64-415E-9DC8-194206E6E874}">
      <dsp:nvSpPr>
        <dsp:cNvPr id="0" name=""/>
        <dsp:cNvSpPr/>
      </dsp:nvSpPr>
      <dsp:spPr>
        <a:xfrm>
          <a:off x="5384337" y="1827953"/>
          <a:ext cx="563994" cy="563994"/>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56182A-04C8-440F-B4CD-70AFD262E540}">
      <dsp:nvSpPr>
        <dsp:cNvPr id="0" name=""/>
        <dsp:cNvSpPr/>
      </dsp:nvSpPr>
      <dsp:spPr>
        <a:xfrm>
          <a:off x="5039674" y="2592502"/>
          <a:ext cx="1253320" cy="50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44500">
            <a:lnSpc>
              <a:spcPct val="90000"/>
            </a:lnSpc>
            <a:spcBef>
              <a:spcPct val="0"/>
            </a:spcBef>
            <a:spcAft>
              <a:spcPct val="35000"/>
            </a:spcAft>
          </a:pPr>
          <a:r>
            <a:rPr lang="tr-TR" sz="1000" b="1" kern="1200" dirty="0">
              <a:solidFill>
                <a:schemeClr val="tx1"/>
              </a:solidFill>
              <a:latin typeface="Abel" panose="020B0604020202020204" charset="0"/>
            </a:rPr>
            <a:t>DEADLINE: </a:t>
          </a:r>
        </a:p>
        <a:p>
          <a:pPr lvl="0" algn="ctr" defTabSz="444500">
            <a:lnSpc>
              <a:spcPct val="90000"/>
            </a:lnSpc>
            <a:spcBef>
              <a:spcPct val="0"/>
            </a:spcBef>
            <a:spcAft>
              <a:spcPct val="35000"/>
            </a:spcAft>
          </a:pPr>
          <a:r>
            <a:rPr lang="tr-TR" sz="1000" b="1" kern="1200" dirty="0" err="1">
              <a:solidFill>
                <a:schemeClr val="tx1"/>
              </a:solidFill>
              <a:latin typeface="Abel" panose="020B0604020202020204" charset="0"/>
            </a:rPr>
            <a:t>Participants</a:t>
          </a:r>
          <a:r>
            <a:rPr lang="tr-TR" sz="1000" b="1" kern="1200" dirty="0">
              <a:solidFill>
                <a:schemeClr val="tx1"/>
              </a:solidFill>
              <a:latin typeface="Abel" panose="020B0604020202020204" charset="0"/>
            </a:rPr>
            <a:t> </a:t>
          </a:r>
          <a:r>
            <a:rPr lang="tr-TR" sz="1000" b="1" kern="1200" dirty="0" err="1">
              <a:solidFill>
                <a:schemeClr val="tx1"/>
              </a:solidFill>
              <a:latin typeface="Abel" panose="020B0604020202020204" charset="0"/>
            </a:rPr>
            <a:t>should</a:t>
          </a:r>
          <a:r>
            <a:rPr lang="tr-TR" sz="1000" b="1" kern="1200" dirty="0">
              <a:solidFill>
                <a:schemeClr val="tx1"/>
              </a:solidFill>
              <a:latin typeface="Abel" panose="020B0604020202020204" charset="0"/>
            </a:rPr>
            <a:t> be </a:t>
          </a:r>
          <a:r>
            <a:rPr lang="tr-TR" sz="1000" b="1" kern="1200" dirty="0" err="1">
              <a:solidFill>
                <a:schemeClr val="tx1"/>
              </a:solidFill>
              <a:latin typeface="Abel" panose="020B0604020202020204" charset="0"/>
            </a:rPr>
            <a:t>bought</a:t>
          </a:r>
          <a:r>
            <a:rPr lang="tr-TR" sz="1000" b="1" kern="1200" dirty="0">
              <a:solidFill>
                <a:schemeClr val="tx1"/>
              </a:solidFill>
              <a:latin typeface="Abel" panose="020B0604020202020204" charset="0"/>
            </a:rPr>
            <a:t> </a:t>
          </a:r>
          <a:r>
            <a:rPr lang="tr-TR" sz="1000" b="1" kern="1200" dirty="0" err="1">
              <a:solidFill>
                <a:schemeClr val="tx1"/>
              </a:solidFill>
              <a:latin typeface="Abel" panose="020B0604020202020204" charset="0"/>
            </a:rPr>
            <a:t>travel</a:t>
          </a:r>
          <a:r>
            <a:rPr lang="tr-TR" sz="1000" b="1" kern="1200" dirty="0">
              <a:solidFill>
                <a:schemeClr val="tx1"/>
              </a:solidFill>
              <a:latin typeface="Abel" panose="020B0604020202020204" charset="0"/>
            </a:rPr>
            <a:t> </a:t>
          </a:r>
          <a:r>
            <a:rPr lang="tr-TR" sz="1000" b="1" kern="1200" dirty="0" err="1">
              <a:solidFill>
                <a:schemeClr val="tx1"/>
              </a:solidFill>
              <a:latin typeface="Abel" panose="020B0604020202020204" charset="0"/>
            </a:rPr>
            <a:t>tickets</a:t>
          </a:r>
          <a:r>
            <a:rPr lang="tr-TR" sz="1000" b="1" kern="1200" dirty="0">
              <a:solidFill>
                <a:schemeClr val="tx1"/>
              </a:solidFill>
              <a:latin typeface="Abel" panose="020B0604020202020204" charset="0"/>
            </a:rPr>
            <a:t> </a:t>
          </a:r>
          <a:r>
            <a:rPr lang="tr-TR" sz="1000" b="1" kern="1200" dirty="0" err="1">
              <a:solidFill>
                <a:schemeClr val="tx1"/>
              </a:solidFill>
              <a:latin typeface="Abel" panose="020B0604020202020204" charset="0"/>
            </a:rPr>
            <a:t>till</a:t>
          </a:r>
          <a:endParaRPr lang="tr-TR" sz="1000" b="1" kern="1200" dirty="0">
            <a:solidFill>
              <a:schemeClr val="tx1"/>
            </a:solidFill>
            <a:latin typeface="Abel" panose="020B0604020202020204" charset="0"/>
          </a:endParaRPr>
        </a:p>
        <a:p>
          <a:pPr lvl="0" algn="ctr" defTabSz="444500">
            <a:lnSpc>
              <a:spcPct val="90000"/>
            </a:lnSpc>
            <a:spcBef>
              <a:spcPct val="0"/>
            </a:spcBef>
            <a:spcAft>
              <a:spcPct val="35000"/>
            </a:spcAft>
          </a:pPr>
          <a:r>
            <a:rPr lang="tr-TR" sz="1000" b="1" kern="1200" dirty="0" smtClean="0">
              <a:solidFill>
                <a:schemeClr val="tx1"/>
              </a:solidFill>
              <a:latin typeface="Abel" panose="020B0604020202020204" charset="0"/>
            </a:rPr>
            <a:t>1st </a:t>
          </a:r>
          <a:r>
            <a:rPr lang="tr-TR" sz="1000" b="1" kern="1200" dirty="0" err="1" smtClean="0">
              <a:solidFill>
                <a:schemeClr val="tx1"/>
              </a:solidFill>
              <a:latin typeface="Abel" panose="020B0604020202020204" charset="0"/>
            </a:rPr>
            <a:t>July</a:t>
          </a:r>
          <a:r>
            <a:rPr lang="tr-TR" sz="1000" b="1" kern="1200" dirty="0" smtClean="0">
              <a:solidFill>
                <a:schemeClr val="tx1"/>
              </a:solidFill>
              <a:latin typeface="Abel" panose="020B0604020202020204" charset="0"/>
            </a:rPr>
            <a:t> </a:t>
          </a:r>
          <a:r>
            <a:rPr lang="tr-TR" sz="1000" b="1" kern="1200" dirty="0" smtClean="0">
              <a:solidFill>
                <a:schemeClr val="tx1"/>
              </a:solidFill>
              <a:latin typeface="Abel" panose="020B0604020202020204" charset="0"/>
            </a:rPr>
            <a:t>2022</a:t>
          </a:r>
          <a:endParaRPr lang="en-US" sz="1000" b="1" kern="1200" dirty="0">
            <a:solidFill>
              <a:schemeClr val="tx1"/>
            </a:solidFill>
            <a:latin typeface="Abel" panose="020B0604020202020204" charset="0"/>
          </a:endParaRPr>
        </a:p>
      </dsp:txBody>
      <dsp:txXfrm>
        <a:off x="5039674" y="2592502"/>
        <a:ext cx="1253320" cy="501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E0F13-6ED2-44A3-9BEE-C24777CC35E2}">
      <dsp:nvSpPr>
        <dsp:cNvPr id="0" name=""/>
        <dsp:cNvSpPr/>
      </dsp:nvSpPr>
      <dsp:spPr>
        <a:xfrm>
          <a:off x="0" y="128928"/>
          <a:ext cx="1988900" cy="864000"/>
        </a:xfrm>
        <a:prstGeom prst="right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955A9-9C99-4397-8640-DE8EC4055921}">
      <dsp:nvSpPr>
        <dsp:cNvPr id="0" name=""/>
        <dsp:cNvSpPr/>
      </dsp:nvSpPr>
      <dsp:spPr>
        <a:xfrm>
          <a:off x="160432" y="344928"/>
          <a:ext cx="1629577" cy="4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Abadi" panose="020B0604020104020204" pitchFamily="34" charset="0"/>
            </a:rPr>
            <a:t>Please</a:t>
          </a:r>
          <a:r>
            <a:rPr lang="tr-TR" sz="1200" b="1" kern="1200" dirty="0">
              <a:solidFill>
                <a:srgbClr val="FFFF00"/>
              </a:solidFill>
              <a:latin typeface="Abadi" panose="020B0604020104020204" pitchFamily="34" charset="0"/>
            </a:rPr>
            <a:t> </a:t>
          </a:r>
          <a:r>
            <a:rPr lang="tr-TR" sz="1200" b="1" kern="1200" dirty="0" err="1">
              <a:solidFill>
                <a:schemeClr val="tx1"/>
              </a:solidFill>
              <a:latin typeface="Abadi" panose="020B0604020104020204" pitchFamily="34" charset="0"/>
            </a:rPr>
            <a:t>follow</a:t>
          </a:r>
          <a:r>
            <a:rPr lang="tr-TR" sz="1200" b="1" kern="1200" dirty="0">
              <a:solidFill>
                <a:srgbClr val="FFFF00"/>
              </a:solidFill>
              <a:latin typeface="Abadi" panose="020B0604020104020204" pitchFamily="34" charset="0"/>
            </a:rPr>
            <a:t> </a:t>
          </a:r>
          <a:r>
            <a:rPr lang="tr-TR" sz="1200" b="1" kern="1200" dirty="0" err="1">
              <a:solidFill>
                <a:schemeClr val="tx1"/>
              </a:solidFill>
              <a:latin typeface="Abadi" panose="020B0604020104020204" pitchFamily="34" charset="0"/>
            </a:rPr>
            <a:t>instructions</a:t>
          </a:r>
          <a:endParaRPr lang="tr-TR" sz="1200" b="1" kern="1200" dirty="0">
            <a:solidFill>
              <a:schemeClr val="tx1"/>
            </a:solidFill>
            <a:latin typeface="Abadi" panose="020B0604020104020204" pitchFamily="34" charset="0"/>
          </a:endParaRPr>
        </a:p>
      </dsp:txBody>
      <dsp:txXfrm>
        <a:off x="160432" y="344928"/>
        <a:ext cx="1629577" cy="43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3AA28-41AA-48D2-B4CB-BA51D58E370C}">
      <dsp:nvSpPr>
        <dsp:cNvPr id="0" name=""/>
        <dsp:cNvSpPr/>
      </dsp:nvSpPr>
      <dsp:spPr>
        <a:xfrm>
          <a:off x="0" y="1219"/>
          <a:ext cx="6240385" cy="5197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1DD24-1060-434B-82D8-1D9EE8AC72D5}">
      <dsp:nvSpPr>
        <dsp:cNvPr id="0" name=""/>
        <dsp:cNvSpPr/>
      </dsp:nvSpPr>
      <dsp:spPr>
        <a:xfrm>
          <a:off x="157227" y="118165"/>
          <a:ext cx="285867" cy="285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F90F4D-12B5-4D3A-841D-EB09A53F303A}">
      <dsp:nvSpPr>
        <dsp:cNvPr id="0" name=""/>
        <dsp:cNvSpPr/>
      </dsp:nvSpPr>
      <dsp:spPr>
        <a:xfrm>
          <a:off x="600322" y="1219"/>
          <a:ext cx="5640062" cy="51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8" tIns="55008" rIns="55008" bIns="55008" numCol="1" spcCol="1270" anchor="ctr" anchorCtr="0">
          <a:noAutofit/>
        </a:bodyPr>
        <a:lstStyle/>
        <a:p>
          <a:pPr lvl="0" algn="l" defTabSz="488950">
            <a:lnSpc>
              <a:spcPct val="90000"/>
            </a:lnSpc>
            <a:spcBef>
              <a:spcPct val="0"/>
            </a:spcBef>
            <a:spcAft>
              <a:spcPct val="35000"/>
            </a:spcAft>
          </a:pPr>
          <a:r>
            <a:rPr lang="en-GB" sz="1100" kern="1200" dirty="0">
              <a:solidFill>
                <a:schemeClr val="bg1"/>
              </a:solidFill>
              <a:latin typeface="Abel" panose="020B0604020202020204" charset="0"/>
            </a:rPr>
            <a:t>Turkey is not in the EU yet</a:t>
          </a:r>
          <a:r>
            <a:rPr lang="tr-TR" sz="1100" kern="1200" dirty="0">
              <a:solidFill>
                <a:schemeClr val="bg1"/>
              </a:solidFill>
              <a:latin typeface="Abel" panose="020B0604020202020204" charset="0"/>
            </a:rPr>
            <a:t>.</a:t>
          </a:r>
          <a:r>
            <a:rPr lang="en-GB" sz="1100" kern="1200" dirty="0">
              <a:solidFill>
                <a:schemeClr val="bg1"/>
              </a:solidFill>
              <a:latin typeface="Abel" panose="020B0604020202020204" charset="0"/>
            </a:rPr>
            <a:t> </a:t>
          </a:r>
          <a:endParaRPr lang="tr-TR" sz="1100" kern="1200" dirty="0">
            <a:solidFill>
              <a:schemeClr val="bg1"/>
            </a:solidFill>
            <a:latin typeface="Abel" panose="020B0604020202020204" charset="0"/>
          </a:endParaRPr>
        </a:p>
        <a:p>
          <a:pPr lvl="0" algn="l" defTabSz="488950">
            <a:lnSpc>
              <a:spcPct val="90000"/>
            </a:lnSpc>
            <a:spcBef>
              <a:spcPct val="0"/>
            </a:spcBef>
            <a:spcAft>
              <a:spcPct val="35000"/>
            </a:spcAft>
          </a:pPr>
          <a:r>
            <a:rPr lang="tr-TR" sz="1100" kern="1200" dirty="0">
              <a:solidFill>
                <a:schemeClr val="bg1"/>
              </a:solidFill>
              <a:latin typeface="Abel" panose="020B0604020202020204" charset="0"/>
            </a:rPr>
            <a:t>S</a:t>
          </a:r>
          <a:r>
            <a:rPr lang="en-GB" sz="1100" kern="1200" dirty="0">
              <a:solidFill>
                <a:schemeClr val="bg1"/>
              </a:solidFill>
              <a:latin typeface="Abel" panose="020B0604020202020204" charset="0"/>
            </a:rPr>
            <a:t>o</a:t>
          </a:r>
          <a:r>
            <a:rPr lang="tr-TR" sz="1100" kern="1200" dirty="0">
              <a:solidFill>
                <a:schemeClr val="bg1"/>
              </a:solidFill>
              <a:latin typeface="Abel" panose="020B0604020202020204" charset="0"/>
            </a:rPr>
            <a:t>,</a:t>
          </a:r>
          <a:r>
            <a:rPr lang="en-GB" sz="1100" kern="1200" dirty="0">
              <a:solidFill>
                <a:schemeClr val="bg1"/>
              </a:solidFill>
              <a:latin typeface="Abel" panose="020B0604020202020204" charset="0"/>
            </a:rPr>
            <a:t> please bring along your passport</a:t>
          </a:r>
          <a:r>
            <a:rPr lang="tr-TR" sz="1100" kern="1200" dirty="0">
              <a:solidFill>
                <a:schemeClr val="bg1"/>
              </a:solidFill>
              <a:latin typeface="Abel" panose="020B0604020202020204" charset="0"/>
            </a:rPr>
            <a:t> (</a:t>
          </a:r>
          <a:r>
            <a:rPr lang="tr-TR" sz="1100" kern="1200" dirty="0" err="1">
              <a:solidFill>
                <a:schemeClr val="bg1"/>
              </a:solidFill>
              <a:latin typeface="Abel" panose="020B0604020202020204" charset="0"/>
            </a:rPr>
            <a:t>if</a:t>
          </a:r>
          <a:r>
            <a:rPr lang="tr-TR" sz="1100" kern="1200" dirty="0">
              <a:solidFill>
                <a:schemeClr val="bg1"/>
              </a:solidFill>
              <a:latin typeface="Abel" panose="020B0604020202020204" charset="0"/>
            </a:rPr>
            <a:t> </a:t>
          </a:r>
          <a:r>
            <a:rPr lang="tr-TR" sz="1100" kern="1200" dirty="0" err="1">
              <a:solidFill>
                <a:schemeClr val="bg1"/>
              </a:solidFill>
              <a:latin typeface="Abel" panose="020B0604020202020204" charset="0"/>
            </a:rPr>
            <a:t>you</a:t>
          </a:r>
          <a:r>
            <a:rPr lang="tr-TR" sz="1100" kern="1200" dirty="0">
              <a:solidFill>
                <a:schemeClr val="bg1"/>
              </a:solidFill>
              <a:latin typeface="Abel" panose="020B0604020202020204" charset="0"/>
            </a:rPr>
            <a:t> </a:t>
          </a:r>
          <a:r>
            <a:rPr lang="tr-TR" sz="1100" kern="1200" dirty="0" err="1">
              <a:solidFill>
                <a:schemeClr val="bg1"/>
              </a:solidFill>
              <a:latin typeface="Abel" panose="020B0604020202020204" charset="0"/>
            </a:rPr>
            <a:t>need</a:t>
          </a:r>
          <a:r>
            <a:rPr lang="tr-TR" sz="1100" kern="1200" dirty="0">
              <a:solidFill>
                <a:schemeClr val="bg1"/>
              </a:solidFill>
              <a:latin typeface="Abel" panose="020B0604020202020204" charset="0"/>
            </a:rPr>
            <a:t> a </a:t>
          </a:r>
          <a:r>
            <a:rPr lang="tr-TR" sz="1100" kern="1200" dirty="0" err="1">
              <a:solidFill>
                <a:schemeClr val="bg1"/>
              </a:solidFill>
              <a:latin typeface="Abel" panose="020B0604020202020204" charset="0"/>
            </a:rPr>
            <a:t>passport</a:t>
          </a:r>
          <a:r>
            <a:rPr lang="tr-TR" sz="1100" kern="1200" dirty="0">
              <a:solidFill>
                <a:schemeClr val="bg1"/>
              </a:solidFill>
              <a:latin typeface="Abel" panose="020B0604020202020204" charset="0"/>
            </a:rPr>
            <a:t> </a:t>
          </a:r>
          <a:r>
            <a:rPr lang="tr-TR" sz="1100" kern="1200" dirty="0" err="1">
              <a:solidFill>
                <a:schemeClr val="bg1"/>
              </a:solidFill>
              <a:latin typeface="Abel" panose="020B0604020202020204" charset="0"/>
            </a:rPr>
            <a:t>to</a:t>
          </a:r>
          <a:r>
            <a:rPr lang="tr-TR" sz="1100" kern="1200" dirty="0">
              <a:solidFill>
                <a:schemeClr val="bg1"/>
              </a:solidFill>
              <a:latin typeface="Abel" panose="020B0604020202020204" charset="0"/>
            </a:rPr>
            <a:t> </a:t>
          </a:r>
          <a:r>
            <a:rPr lang="tr-TR" sz="1100" kern="1200" dirty="0" err="1">
              <a:solidFill>
                <a:schemeClr val="bg1"/>
              </a:solidFill>
              <a:latin typeface="Abel" panose="020B0604020202020204" charset="0"/>
            </a:rPr>
            <a:t>travel</a:t>
          </a:r>
          <a:r>
            <a:rPr lang="tr-TR" sz="1100" kern="1200" dirty="0">
              <a:solidFill>
                <a:schemeClr val="bg1"/>
              </a:solidFill>
              <a:latin typeface="Abel" panose="020B0604020202020204" charset="0"/>
            </a:rPr>
            <a:t> </a:t>
          </a:r>
          <a:r>
            <a:rPr lang="tr-TR" sz="1100" kern="1200" dirty="0" err="1">
              <a:solidFill>
                <a:schemeClr val="bg1"/>
              </a:solidFill>
              <a:latin typeface="Abel" panose="020B0604020202020204" charset="0"/>
            </a:rPr>
            <a:t>Turkey</a:t>
          </a:r>
          <a:r>
            <a:rPr lang="tr-TR" sz="1100" kern="1200" dirty="0">
              <a:solidFill>
                <a:schemeClr val="bg1"/>
              </a:solidFill>
              <a:latin typeface="Abel" panose="020B0604020202020204" charset="0"/>
            </a:rPr>
            <a:t>)</a:t>
          </a:r>
          <a:r>
            <a:rPr lang="en-GB" sz="1100" kern="1200" dirty="0">
              <a:solidFill>
                <a:schemeClr val="bg1"/>
              </a:solidFill>
              <a:latin typeface="Abel" panose="020B0604020202020204" charset="0"/>
            </a:rPr>
            <a:t>. </a:t>
          </a:r>
          <a:endParaRPr lang="en-US" sz="1100" kern="1200" dirty="0">
            <a:solidFill>
              <a:schemeClr val="bg1"/>
            </a:solidFill>
            <a:latin typeface="Abel" panose="020B0604020202020204" charset="0"/>
          </a:endParaRPr>
        </a:p>
      </dsp:txBody>
      <dsp:txXfrm>
        <a:off x="600322" y="1219"/>
        <a:ext cx="5640062" cy="519759"/>
      </dsp:txXfrm>
    </dsp:sp>
    <dsp:sp modelId="{3C7B2246-F5B0-4F45-881C-D20C957DDB27}">
      <dsp:nvSpPr>
        <dsp:cNvPr id="0" name=""/>
        <dsp:cNvSpPr/>
      </dsp:nvSpPr>
      <dsp:spPr>
        <a:xfrm>
          <a:off x="0" y="650919"/>
          <a:ext cx="6240385" cy="51975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96C60-61AD-4B6E-8137-017FAAE71EEA}">
      <dsp:nvSpPr>
        <dsp:cNvPr id="0" name=""/>
        <dsp:cNvSpPr/>
      </dsp:nvSpPr>
      <dsp:spPr>
        <a:xfrm>
          <a:off x="157227" y="767865"/>
          <a:ext cx="285867" cy="285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D284FC-1DCB-4E44-8FF6-E30AA71C03CB}">
      <dsp:nvSpPr>
        <dsp:cNvPr id="0" name=""/>
        <dsp:cNvSpPr/>
      </dsp:nvSpPr>
      <dsp:spPr>
        <a:xfrm>
          <a:off x="600322" y="650919"/>
          <a:ext cx="5640062" cy="51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8" tIns="55008" rIns="55008" bIns="55008" numCol="1" spcCol="1270" anchor="ctr" anchorCtr="0">
          <a:noAutofit/>
        </a:bodyPr>
        <a:lstStyle/>
        <a:p>
          <a:pPr lvl="0" algn="l" defTabSz="488950">
            <a:lnSpc>
              <a:spcPct val="90000"/>
            </a:lnSpc>
            <a:spcBef>
              <a:spcPct val="0"/>
            </a:spcBef>
            <a:spcAft>
              <a:spcPct val="35000"/>
            </a:spcAft>
          </a:pPr>
          <a:r>
            <a:rPr lang="en-GB" sz="1100" kern="1200" dirty="0">
              <a:solidFill>
                <a:schemeClr val="bg1"/>
              </a:solidFill>
              <a:latin typeface="Abel" panose="020B0604020202020204" charset="0"/>
            </a:rPr>
            <a:t>There is a need for visas for some countries’ citizens</a:t>
          </a:r>
          <a:r>
            <a:rPr lang="en-GB" sz="1100" kern="1200" dirty="0" smtClean="0">
              <a:solidFill>
                <a:schemeClr val="bg1"/>
              </a:solidFill>
              <a:latin typeface="Abel" panose="020B0604020202020204" charset="0"/>
            </a:rPr>
            <a:t>.</a:t>
          </a:r>
          <a:endParaRPr lang="en-US" sz="1100" kern="1200" dirty="0">
            <a:solidFill>
              <a:schemeClr val="bg1"/>
            </a:solidFill>
            <a:latin typeface="Abel" panose="020B0604020202020204" charset="0"/>
          </a:endParaRPr>
        </a:p>
      </dsp:txBody>
      <dsp:txXfrm>
        <a:off x="600322" y="650919"/>
        <a:ext cx="5640062" cy="519759"/>
      </dsp:txXfrm>
    </dsp:sp>
    <dsp:sp modelId="{66F8AAEC-39B4-4134-8509-B8926F09DD51}">
      <dsp:nvSpPr>
        <dsp:cNvPr id="0" name=""/>
        <dsp:cNvSpPr/>
      </dsp:nvSpPr>
      <dsp:spPr>
        <a:xfrm>
          <a:off x="0" y="1300619"/>
          <a:ext cx="6240385" cy="519759"/>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C3367E24-B560-48BA-BE9E-F2EE307D05C1}">
      <dsp:nvSpPr>
        <dsp:cNvPr id="0" name=""/>
        <dsp:cNvSpPr/>
      </dsp:nvSpPr>
      <dsp:spPr>
        <a:xfrm>
          <a:off x="157227" y="1417565"/>
          <a:ext cx="285867" cy="2858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E5FC94-2290-418C-BD5C-3D69760B2370}">
      <dsp:nvSpPr>
        <dsp:cNvPr id="0" name=""/>
        <dsp:cNvSpPr/>
      </dsp:nvSpPr>
      <dsp:spPr>
        <a:xfrm>
          <a:off x="600322" y="1300619"/>
          <a:ext cx="5640062" cy="51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8" tIns="55008" rIns="55008" bIns="55008" numCol="1" spcCol="1270" anchor="ctr" anchorCtr="0">
          <a:noAutofit/>
        </a:bodyPr>
        <a:lstStyle/>
        <a:p>
          <a:pPr lvl="0" algn="l" defTabSz="488950">
            <a:lnSpc>
              <a:spcPct val="90000"/>
            </a:lnSpc>
            <a:spcBef>
              <a:spcPct val="0"/>
            </a:spcBef>
            <a:spcAft>
              <a:spcPct val="35000"/>
            </a:spcAft>
          </a:pPr>
          <a:r>
            <a:rPr lang="en-GB" sz="1100" kern="1200" dirty="0">
              <a:solidFill>
                <a:schemeClr val="bg1"/>
              </a:solidFill>
              <a:latin typeface="Abel" panose="020B0604020202020204" charset="0"/>
            </a:rPr>
            <a:t>However, the visa can be obtained </a:t>
          </a:r>
          <a:r>
            <a:rPr lang="en-GB" sz="1100" b="1" kern="1200" dirty="0">
              <a:solidFill>
                <a:schemeClr val="bg1"/>
              </a:solidFill>
              <a:latin typeface="Abel" panose="020B0604020202020204" charset="0"/>
            </a:rPr>
            <a:t>online </a:t>
          </a:r>
          <a:r>
            <a:rPr lang="tr-TR" sz="1100" b="1" kern="1200" dirty="0">
              <a:solidFill>
                <a:schemeClr val="bg1"/>
              </a:solidFill>
              <a:latin typeface="Abel" panose="020B0604020202020204" charset="0"/>
            </a:rPr>
            <a:t/>
          </a:r>
          <a:br>
            <a:rPr lang="tr-TR" sz="1100" b="1" kern="1200" dirty="0">
              <a:solidFill>
                <a:schemeClr val="bg1"/>
              </a:solidFill>
              <a:latin typeface="Abel" panose="020B0604020202020204" charset="0"/>
            </a:rPr>
          </a:br>
          <a:r>
            <a:rPr lang="en-GB" sz="1100" u="sng" kern="1200" dirty="0">
              <a:solidFill>
                <a:schemeClr val="bg1"/>
              </a:solidFill>
              <a:latin typeface="Abel" panose="020B0604020202020204" charset="0"/>
              <a:hlinkClick xmlns:r="http://schemas.openxmlformats.org/officeDocument/2006/relationships" r:id="rId9">
                <a:extLst>
                  <a:ext uri="{A12FA001-AC4F-418D-AE19-62706E023703}">
                    <ahyp:hlinkClr xmlns="" xmlns:ahyp="http://schemas.microsoft.com/office/drawing/2018/hyperlinkcolor" val="tx"/>
                  </a:ext>
                </a:extLst>
              </a:hlinkClick>
            </a:rPr>
            <a:t>https://www.evisa.gov.tr/en/</a:t>
          </a:r>
          <a:r>
            <a:rPr lang="en-GB" sz="1100" kern="1200" dirty="0">
              <a:solidFill>
                <a:schemeClr val="bg1"/>
              </a:solidFill>
              <a:latin typeface="Abel" panose="020B0604020202020204" charset="0"/>
            </a:rPr>
            <a:t> </a:t>
          </a:r>
          <a:endParaRPr lang="en-US" sz="1100" kern="1200" dirty="0">
            <a:solidFill>
              <a:schemeClr val="bg1"/>
            </a:solidFill>
            <a:latin typeface="Abel" panose="020B0604020202020204" charset="0"/>
          </a:endParaRPr>
        </a:p>
      </dsp:txBody>
      <dsp:txXfrm>
        <a:off x="600322" y="1300619"/>
        <a:ext cx="5640062" cy="519759"/>
      </dsp:txXfrm>
    </dsp:sp>
    <dsp:sp modelId="{5CB0D525-AFAD-4AE2-BD3E-4BF4A788A03E}">
      <dsp:nvSpPr>
        <dsp:cNvPr id="0" name=""/>
        <dsp:cNvSpPr/>
      </dsp:nvSpPr>
      <dsp:spPr>
        <a:xfrm>
          <a:off x="0" y="1950318"/>
          <a:ext cx="6240385" cy="51975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164D5-3D27-4CE3-9648-8271F2D91CF7}">
      <dsp:nvSpPr>
        <dsp:cNvPr id="0" name=""/>
        <dsp:cNvSpPr/>
      </dsp:nvSpPr>
      <dsp:spPr>
        <a:xfrm>
          <a:off x="157227" y="2067264"/>
          <a:ext cx="285867" cy="285867"/>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F5EE0C-D092-4A7F-ADE1-39150DA40A73}">
      <dsp:nvSpPr>
        <dsp:cNvPr id="0" name=""/>
        <dsp:cNvSpPr/>
      </dsp:nvSpPr>
      <dsp:spPr>
        <a:xfrm>
          <a:off x="600322" y="1950318"/>
          <a:ext cx="5640062" cy="51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8" tIns="55008" rIns="55008" bIns="55008" numCol="1" spcCol="1270" anchor="ctr" anchorCtr="0">
          <a:noAutofit/>
        </a:bodyPr>
        <a:lstStyle/>
        <a:p>
          <a:pPr lvl="0" algn="l" defTabSz="488950">
            <a:lnSpc>
              <a:spcPct val="90000"/>
            </a:lnSpc>
            <a:spcBef>
              <a:spcPct val="0"/>
            </a:spcBef>
            <a:spcAft>
              <a:spcPct val="35000"/>
            </a:spcAft>
          </a:pPr>
          <a:r>
            <a:rPr lang="en-GB" sz="1100" kern="1200" dirty="0">
              <a:solidFill>
                <a:schemeClr val="bg1"/>
              </a:solidFill>
              <a:latin typeface="Abel" panose="020B0604020202020204" charset="0"/>
            </a:rPr>
            <a:t>Budget for visa cost is </a:t>
          </a:r>
          <a:r>
            <a:rPr lang="tr-TR" sz="1100" kern="1200" dirty="0" smtClean="0">
              <a:solidFill>
                <a:schemeClr val="bg1"/>
              </a:solidFill>
              <a:latin typeface="Abel" panose="020B0604020202020204" charset="0"/>
            </a:rPr>
            <a:t>50</a:t>
          </a:r>
          <a:r>
            <a:rPr lang="en-GB" sz="1100" kern="1200" dirty="0" smtClean="0">
              <a:solidFill>
                <a:schemeClr val="bg1"/>
              </a:solidFill>
              <a:latin typeface="Abel" panose="020B0604020202020204" charset="0"/>
            </a:rPr>
            <a:t> </a:t>
          </a:r>
          <a:r>
            <a:rPr lang="tr-TR" sz="1100" kern="1200" dirty="0">
              <a:solidFill>
                <a:schemeClr val="bg1"/>
              </a:solidFill>
              <a:latin typeface="Abel" panose="020B0604020202020204" charset="0"/>
            </a:rPr>
            <a:t>EUR </a:t>
          </a:r>
          <a:r>
            <a:rPr lang="en-GB" sz="1100" kern="1200" dirty="0">
              <a:solidFill>
                <a:schemeClr val="bg1"/>
              </a:solidFill>
              <a:latin typeface="Abel" panose="020B0604020202020204" charset="0"/>
            </a:rPr>
            <a:t>per participant. </a:t>
          </a:r>
          <a:endParaRPr lang="tr-TR" sz="1100" kern="1200" dirty="0">
            <a:solidFill>
              <a:schemeClr val="bg1"/>
            </a:solidFill>
            <a:latin typeface="Abel" panose="020B0604020202020204" charset="0"/>
          </a:endParaRPr>
        </a:p>
        <a:p>
          <a:pPr lvl="0" algn="l" defTabSz="488950">
            <a:lnSpc>
              <a:spcPct val="90000"/>
            </a:lnSpc>
            <a:spcBef>
              <a:spcPct val="0"/>
            </a:spcBef>
            <a:spcAft>
              <a:spcPct val="35000"/>
            </a:spcAft>
          </a:pPr>
          <a:r>
            <a:rPr lang="tr-TR" sz="1100" b="1" kern="1200" dirty="0">
              <a:solidFill>
                <a:schemeClr val="bg1"/>
              </a:solidFill>
              <a:latin typeface="Abel" panose="020B0604020202020204" charset="0"/>
            </a:rPr>
            <a:t>Do not </a:t>
          </a:r>
          <a:r>
            <a:rPr lang="tr-TR" sz="1100" b="1" kern="1200" dirty="0" err="1">
              <a:solidFill>
                <a:schemeClr val="bg1"/>
              </a:solidFill>
              <a:latin typeface="Abel" panose="020B0604020202020204" charset="0"/>
            </a:rPr>
            <a:t>forget</a:t>
          </a:r>
          <a:r>
            <a:rPr lang="tr-TR" sz="1100" b="1" kern="1200" dirty="0">
              <a:solidFill>
                <a:schemeClr val="bg1"/>
              </a:solidFill>
              <a:latin typeface="Abel" panose="020B0604020202020204" charset="0"/>
            </a:rPr>
            <a:t> </a:t>
          </a:r>
          <a:r>
            <a:rPr lang="tr-TR" sz="1100" b="1" kern="1200" dirty="0" err="1">
              <a:solidFill>
                <a:schemeClr val="bg1"/>
              </a:solidFill>
              <a:latin typeface="Abel" panose="020B0604020202020204" charset="0"/>
            </a:rPr>
            <a:t>to</a:t>
          </a:r>
          <a:r>
            <a:rPr lang="tr-TR" sz="1100" b="1" kern="1200" dirty="0">
              <a:solidFill>
                <a:schemeClr val="bg1"/>
              </a:solidFill>
              <a:latin typeface="Abel" panose="020B0604020202020204" charset="0"/>
            </a:rPr>
            <a:t> </a:t>
          </a:r>
          <a:r>
            <a:rPr lang="tr-TR" sz="1100" b="1" kern="1200" dirty="0" err="1">
              <a:solidFill>
                <a:schemeClr val="bg1"/>
              </a:solidFill>
              <a:latin typeface="Abel" panose="020B0604020202020204" charset="0"/>
            </a:rPr>
            <a:t>download</a:t>
          </a:r>
          <a:r>
            <a:rPr lang="tr-TR" sz="1100" b="1" kern="1200" dirty="0">
              <a:solidFill>
                <a:schemeClr val="bg1"/>
              </a:solidFill>
              <a:latin typeface="Abel" panose="020B0604020202020204" charset="0"/>
            </a:rPr>
            <a:t> </a:t>
          </a:r>
          <a:r>
            <a:rPr lang="tr-TR" sz="1100" b="1" kern="1200" dirty="0" err="1">
              <a:solidFill>
                <a:schemeClr val="bg1"/>
              </a:solidFill>
              <a:latin typeface="Abel" panose="020B0604020202020204" charset="0"/>
            </a:rPr>
            <a:t>your</a:t>
          </a:r>
          <a:r>
            <a:rPr lang="tr-TR" sz="1100" b="1" kern="1200" dirty="0">
              <a:solidFill>
                <a:schemeClr val="bg1"/>
              </a:solidFill>
              <a:latin typeface="Abel" panose="020B0604020202020204" charset="0"/>
            </a:rPr>
            <a:t> </a:t>
          </a:r>
          <a:r>
            <a:rPr lang="tr-TR" sz="1100" b="1" kern="1200" dirty="0" err="1">
              <a:solidFill>
                <a:schemeClr val="bg1"/>
              </a:solidFill>
              <a:latin typeface="Abel" panose="020B0604020202020204" charset="0"/>
            </a:rPr>
            <a:t>visa</a:t>
          </a:r>
          <a:r>
            <a:rPr lang="tr-TR" sz="1100" b="1" kern="1200" dirty="0">
              <a:solidFill>
                <a:schemeClr val="bg1"/>
              </a:solidFill>
              <a:latin typeface="Abel" panose="020B0604020202020204" charset="0"/>
            </a:rPr>
            <a:t> </a:t>
          </a:r>
          <a:r>
            <a:rPr lang="tr-TR" sz="1100" b="1" kern="1200" dirty="0" err="1">
              <a:solidFill>
                <a:schemeClr val="bg1"/>
              </a:solidFill>
              <a:latin typeface="Abel" panose="020B0604020202020204" charset="0"/>
            </a:rPr>
            <a:t>and</a:t>
          </a:r>
          <a:r>
            <a:rPr lang="tr-TR" sz="1100" b="1" kern="1200" dirty="0">
              <a:solidFill>
                <a:schemeClr val="bg1"/>
              </a:solidFill>
              <a:latin typeface="Abel" panose="020B0604020202020204" charset="0"/>
            </a:rPr>
            <a:t> </a:t>
          </a:r>
          <a:r>
            <a:rPr lang="tr-TR" sz="1100" b="1" kern="1200" dirty="0" err="1">
              <a:solidFill>
                <a:schemeClr val="bg1"/>
              </a:solidFill>
              <a:latin typeface="Abel" panose="020B0604020202020204" charset="0"/>
            </a:rPr>
            <a:t>receipt</a:t>
          </a:r>
          <a:r>
            <a:rPr lang="tr-TR" sz="1100" b="1" kern="1200" dirty="0">
              <a:solidFill>
                <a:schemeClr val="bg1"/>
              </a:solidFill>
              <a:latin typeface="Abel" panose="020B0604020202020204" charset="0"/>
            </a:rPr>
            <a:t>.</a:t>
          </a:r>
          <a:endParaRPr lang="en-US" sz="1100" b="1" kern="1200" dirty="0">
            <a:solidFill>
              <a:schemeClr val="bg1"/>
            </a:solidFill>
            <a:latin typeface="Abel" panose="020B0604020202020204" charset="0"/>
          </a:endParaRPr>
        </a:p>
      </dsp:txBody>
      <dsp:txXfrm>
        <a:off x="600322" y="1950318"/>
        <a:ext cx="5640062" cy="519759"/>
      </dsp:txXfrm>
    </dsp:sp>
    <dsp:sp modelId="{F076BB79-F587-4ACA-B847-91201B9E47E4}">
      <dsp:nvSpPr>
        <dsp:cNvPr id="0" name=""/>
        <dsp:cNvSpPr/>
      </dsp:nvSpPr>
      <dsp:spPr>
        <a:xfrm>
          <a:off x="0" y="2600018"/>
          <a:ext cx="6240385" cy="51975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35AAC-B692-4199-BC74-D207498CDC0E}">
      <dsp:nvSpPr>
        <dsp:cNvPr id="0" name=""/>
        <dsp:cNvSpPr/>
      </dsp:nvSpPr>
      <dsp:spPr>
        <a:xfrm>
          <a:off x="157227" y="2716964"/>
          <a:ext cx="285867" cy="285867"/>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850BC4-FAC2-4AAA-8106-52C7992720F1}">
      <dsp:nvSpPr>
        <dsp:cNvPr id="0" name=""/>
        <dsp:cNvSpPr/>
      </dsp:nvSpPr>
      <dsp:spPr>
        <a:xfrm>
          <a:off x="600322" y="2600018"/>
          <a:ext cx="5640062" cy="51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8" tIns="55008" rIns="55008" bIns="55008" numCol="1" spcCol="1270" anchor="ctr" anchorCtr="0">
          <a:noAutofit/>
        </a:bodyPr>
        <a:lstStyle/>
        <a:p>
          <a:pPr lvl="0" algn="l" defTabSz="488950">
            <a:lnSpc>
              <a:spcPct val="90000"/>
            </a:lnSpc>
            <a:spcBef>
              <a:spcPct val="0"/>
            </a:spcBef>
            <a:spcAft>
              <a:spcPct val="35000"/>
            </a:spcAft>
          </a:pPr>
          <a:r>
            <a:rPr lang="en-GB" sz="1100" kern="1200">
              <a:solidFill>
                <a:schemeClr val="bg1"/>
              </a:solidFill>
              <a:latin typeface="Abel" panose="020B0604020202020204" charset="0"/>
            </a:rPr>
            <a:t>But please check your country once again to be sure! </a:t>
          </a:r>
          <a:endParaRPr lang="en-US" sz="1100" kern="1200">
            <a:solidFill>
              <a:schemeClr val="bg1"/>
            </a:solidFill>
            <a:latin typeface="Abel" panose="020B0604020202020204" charset="0"/>
          </a:endParaRPr>
        </a:p>
      </dsp:txBody>
      <dsp:txXfrm>
        <a:off x="600322" y="2600018"/>
        <a:ext cx="5640062" cy="519759"/>
      </dsp:txXfrm>
    </dsp:sp>
    <dsp:sp modelId="{E3095824-9396-4634-8E0B-EF01D603A1F4}">
      <dsp:nvSpPr>
        <dsp:cNvPr id="0" name=""/>
        <dsp:cNvSpPr/>
      </dsp:nvSpPr>
      <dsp:spPr>
        <a:xfrm>
          <a:off x="0" y="3249718"/>
          <a:ext cx="6240385" cy="519759"/>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2717EC97-B654-462B-AAF4-81E238AFAA53}">
      <dsp:nvSpPr>
        <dsp:cNvPr id="0" name=""/>
        <dsp:cNvSpPr/>
      </dsp:nvSpPr>
      <dsp:spPr>
        <a:xfrm>
          <a:off x="157227" y="3366664"/>
          <a:ext cx="285867" cy="285867"/>
        </a:xfrm>
        <a:prstGeom prst="rect">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BDEEB7-6719-48FF-AE3B-A6C0741B3472}">
      <dsp:nvSpPr>
        <dsp:cNvPr id="0" name=""/>
        <dsp:cNvSpPr/>
      </dsp:nvSpPr>
      <dsp:spPr>
        <a:xfrm>
          <a:off x="600322" y="3249718"/>
          <a:ext cx="5640062" cy="51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8" tIns="55008" rIns="55008" bIns="55008" numCol="1" spcCol="1270" anchor="ctr" anchorCtr="0">
          <a:noAutofit/>
        </a:bodyPr>
        <a:lstStyle/>
        <a:p>
          <a:pPr lvl="0" algn="l" defTabSz="488950">
            <a:lnSpc>
              <a:spcPct val="90000"/>
            </a:lnSpc>
            <a:spcBef>
              <a:spcPct val="0"/>
            </a:spcBef>
            <a:spcAft>
              <a:spcPct val="35000"/>
            </a:spcAft>
          </a:pPr>
          <a:r>
            <a:rPr lang="en-GB" sz="1100" kern="1200" dirty="0">
              <a:solidFill>
                <a:schemeClr val="bg1"/>
              </a:solidFill>
              <a:latin typeface="Abel" panose="020B0604020202020204" charset="0"/>
            </a:rPr>
            <a:t>For more information: </a:t>
          </a:r>
          <a:r>
            <a:rPr lang="en-GB" sz="1100" u="sng" kern="1200" dirty="0">
              <a:solidFill>
                <a:schemeClr val="tx1"/>
              </a:solidFill>
              <a:latin typeface="Abel" panose="020B0604020202020204" charset="0"/>
              <a:hlinkClick xmlns:r="http://schemas.openxmlformats.org/officeDocument/2006/relationships" r:id="rId16">
                <a:extLst>
                  <a:ext uri="{A12FA001-AC4F-418D-AE19-62706E023703}">
                    <ahyp:hlinkClr xmlns="" xmlns:ahyp="http://schemas.microsoft.com/office/drawing/2018/hyperlinkcolor" val="tx"/>
                  </a:ext>
                </a:extLst>
              </a:hlinkClick>
            </a:rPr>
            <a:t>http://www.mfa.gov.tr/visa-information-for-foreigners.en.mfa</a:t>
          </a:r>
          <a:r>
            <a:rPr lang="en-GB" sz="1100" kern="1200" dirty="0">
              <a:solidFill>
                <a:schemeClr val="tx1"/>
              </a:solidFill>
              <a:latin typeface="Abel" panose="020B0604020202020204" charset="0"/>
            </a:rPr>
            <a:t> </a:t>
          </a:r>
          <a:endParaRPr lang="en-US" sz="1100" kern="1200" dirty="0">
            <a:solidFill>
              <a:schemeClr val="tx1"/>
            </a:solidFill>
            <a:latin typeface="Abel" panose="020B0604020202020204" charset="0"/>
          </a:endParaRPr>
        </a:p>
      </dsp:txBody>
      <dsp:txXfrm>
        <a:off x="600322" y="3249718"/>
        <a:ext cx="5640062" cy="5197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68A6-9DCD-421A-90DA-0B718DBC1E25}">
      <dsp:nvSpPr>
        <dsp:cNvPr id="0" name=""/>
        <dsp:cNvSpPr/>
      </dsp:nvSpPr>
      <dsp:spPr>
        <a:xfrm>
          <a:off x="596457" y="550588"/>
          <a:ext cx="704003" cy="704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39BC5-AA98-4306-A6C6-AE5FC8EE09EE}">
      <dsp:nvSpPr>
        <dsp:cNvPr id="0" name=""/>
        <dsp:cNvSpPr/>
      </dsp:nvSpPr>
      <dsp:spPr>
        <a:xfrm>
          <a:off x="2849" y="1510289"/>
          <a:ext cx="1891220" cy="74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tr-TR" sz="1100" kern="1200" dirty="0" err="1">
              <a:solidFill>
                <a:schemeClr val="tx1"/>
              </a:solidFill>
              <a:latin typeface="Abel" panose="020B0604020202020204" charset="0"/>
            </a:rPr>
            <a:t>Everyone</a:t>
          </a:r>
          <a:r>
            <a:rPr lang="tr-TR" sz="1100" kern="1200" dirty="0">
              <a:solidFill>
                <a:schemeClr val="tx1"/>
              </a:solidFill>
              <a:latin typeface="Abel" panose="020B0604020202020204" charset="0"/>
            </a:rPr>
            <a:t> has </a:t>
          </a:r>
          <a:r>
            <a:rPr lang="tr-TR" sz="1100" kern="1200" dirty="0" err="1">
              <a:solidFill>
                <a:schemeClr val="tx1"/>
              </a:solidFill>
              <a:latin typeface="Abel" panose="020B0604020202020204" charset="0"/>
            </a:rPr>
            <a:t>to</a:t>
          </a:r>
          <a:r>
            <a:rPr lang="tr-TR" sz="1100" kern="1200" dirty="0">
              <a:solidFill>
                <a:schemeClr val="tx1"/>
              </a:solidFill>
              <a:latin typeface="Abel" panose="020B0604020202020204" charset="0"/>
            </a:rPr>
            <a:t> be in </a:t>
          </a:r>
          <a:r>
            <a:rPr lang="tr-TR" sz="1100" kern="1200" dirty="0" smtClean="0">
              <a:solidFill>
                <a:schemeClr val="tx1"/>
              </a:solidFill>
              <a:latin typeface="Abel" panose="020B0604020202020204" charset="0"/>
            </a:rPr>
            <a:t>Gaziantep</a:t>
          </a:r>
          <a:endParaRPr lang="tr-TR" sz="1100" kern="1200" dirty="0">
            <a:solidFill>
              <a:schemeClr val="tx1"/>
            </a:solidFill>
            <a:latin typeface="Abel" panose="020B0604020202020204" charset="0"/>
          </a:endParaRPr>
        </a:p>
        <a:p>
          <a:pPr lvl="0" algn="ctr" defTabSz="488950">
            <a:lnSpc>
              <a:spcPct val="100000"/>
            </a:lnSpc>
            <a:spcBef>
              <a:spcPct val="0"/>
            </a:spcBef>
            <a:spcAft>
              <a:spcPct val="35000"/>
            </a:spcAft>
          </a:pPr>
          <a:r>
            <a:rPr lang="tr-TR" sz="1100" kern="1200" dirty="0" err="1">
              <a:solidFill>
                <a:schemeClr val="tx1"/>
              </a:solidFill>
              <a:latin typeface="Abel" panose="020B0604020202020204" charset="0"/>
            </a:rPr>
            <a:t>before</a:t>
          </a:r>
          <a:r>
            <a:rPr lang="tr-TR" sz="1100" kern="1200" dirty="0">
              <a:solidFill>
                <a:schemeClr val="tx1"/>
              </a:solidFill>
              <a:latin typeface="Abel" panose="020B0604020202020204" charset="0"/>
            </a:rPr>
            <a:t> </a:t>
          </a:r>
          <a:r>
            <a:rPr lang="tr-TR" sz="1100" kern="1200" dirty="0" smtClean="0">
              <a:solidFill>
                <a:schemeClr val="tx1"/>
              </a:solidFill>
              <a:latin typeface="Abel" panose="020B0604020202020204" charset="0"/>
            </a:rPr>
            <a:t>17:00</a:t>
          </a:r>
          <a:endParaRPr lang="tr-TR" sz="1100" kern="1200" dirty="0">
            <a:solidFill>
              <a:schemeClr val="tx1"/>
            </a:solidFill>
            <a:latin typeface="Abel" panose="020B0604020202020204" charset="0"/>
          </a:endParaRPr>
        </a:p>
        <a:p>
          <a:pPr lvl="0" algn="ctr" defTabSz="488950">
            <a:lnSpc>
              <a:spcPct val="100000"/>
            </a:lnSpc>
            <a:spcBef>
              <a:spcPct val="0"/>
            </a:spcBef>
            <a:spcAft>
              <a:spcPct val="35000"/>
            </a:spcAft>
          </a:pPr>
          <a:r>
            <a:rPr lang="tr-TR" sz="1100" kern="1200" dirty="0">
              <a:solidFill>
                <a:schemeClr val="tx1"/>
              </a:solidFill>
              <a:latin typeface="Abel" panose="020B0604020202020204" charset="0"/>
            </a:rPr>
            <a:t>On </a:t>
          </a:r>
          <a:r>
            <a:rPr lang="tr-TR" sz="1100" kern="1200" dirty="0" smtClean="0">
              <a:solidFill>
                <a:schemeClr val="tx1"/>
              </a:solidFill>
              <a:latin typeface="Abel" panose="020B0604020202020204" charset="0"/>
            </a:rPr>
            <a:t>13 </a:t>
          </a:r>
          <a:r>
            <a:rPr lang="tr-TR" sz="1100" kern="1200" dirty="0" err="1" smtClean="0">
              <a:solidFill>
                <a:schemeClr val="tx1"/>
              </a:solidFill>
              <a:latin typeface="Abel" panose="020B0604020202020204" charset="0"/>
            </a:rPr>
            <a:t>August</a:t>
          </a:r>
          <a:r>
            <a:rPr lang="tr-TR" sz="1100" kern="1200" dirty="0" smtClean="0">
              <a:solidFill>
                <a:schemeClr val="tx1"/>
              </a:solidFill>
              <a:latin typeface="Abel" panose="020B0604020202020204" charset="0"/>
            </a:rPr>
            <a:t> 2022</a:t>
          </a:r>
          <a:endParaRPr lang="en-US" sz="1100" kern="1200" dirty="0">
            <a:solidFill>
              <a:schemeClr val="tx1"/>
            </a:solidFill>
            <a:latin typeface="Abel" panose="020B0604020202020204" charset="0"/>
          </a:endParaRPr>
        </a:p>
      </dsp:txBody>
      <dsp:txXfrm>
        <a:off x="2849" y="1510289"/>
        <a:ext cx="1891220" cy="744944"/>
      </dsp:txXfrm>
    </dsp:sp>
    <dsp:sp modelId="{1AF04565-3932-4447-B3BB-827FC546E96D}">
      <dsp:nvSpPr>
        <dsp:cNvPr id="0" name=""/>
        <dsp:cNvSpPr/>
      </dsp:nvSpPr>
      <dsp:spPr>
        <a:xfrm>
          <a:off x="2598073" y="550588"/>
          <a:ext cx="704003" cy="704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9854D-9C1D-4926-84E2-107A6534D0F4}">
      <dsp:nvSpPr>
        <dsp:cNvPr id="0" name=""/>
        <dsp:cNvSpPr/>
      </dsp:nvSpPr>
      <dsp:spPr>
        <a:xfrm>
          <a:off x="2167848" y="1510289"/>
          <a:ext cx="1564453" cy="74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tr-TR" sz="1100" kern="1200" dirty="0" err="1" smtClean="0">
              <a:solidFill>
                <a:schemeClr val="tx1"/>
              </a:solidFill>
              <a:latin typeface="Abel" panose="020B0604020202020204" charset="0"/>
            </a:rPr>
            <a:t>When</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you</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arrive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to</a:t>
          </a:r>
          <a:r>
            <a:rPr lang="tr-TR" sz="1100" kern="1200" dirty="0" smtClean="0">
              <a:solidFill>
                <a:schemeClr val="tx1"/>
              </a:solidFill>
              <a:latin typeface="Abel" panose="020B0604020202020204" charset="0"/>
            </a:rPr>
            <a:t> Gaziantep </a:t>
          </a:r>
          <a:r>
            <a:rPr lang="tr-TR" sz="1100" kern="1200" dirty="0" err="1" smtClean="0">
              <a:solidFill>
                <a:schemeClr val="tx1"/>
              </a:solidFill>
              <a:latin typeface="Abel" panose="020B0604020202020204" charset="0"/>
            </a:rPr>
            <a:t>Airport</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just</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outside</a:t>
          </a:r>
          <a:r>
            <a:rPr lang="tr-TR" sz="1100" kern="1200" dirty="0" smtClean="0">
              <a:solidFill>
                <a:schemeClr val="tx1"/>
              </a:solidFill>
              <a:latin typeface="Abel" panose="020B0604020202020204" charset="0"/>
            </a:rPr>
            <a:t> of </a:t>
          </a:r>
          <a:r>
            <a:rPr lang="tr-TR" sz="1100" kern="1200" dirty="0" err="1" smtClean="0">
              <a:solidFill>
                <a:schemeClr val="tx1"/>
              </a:solidFill>
              <a:latin typeface="Abel" panose="020B0604020202020204" charset="0"/>
            </a:rPr>
            <a:t>the</a:t>
          </a:r>
          <a:r>
            <a:rPr lang="tr-TR" sz="1100" kern="1200" dirty="0" smtClean="0">
              <a:solidFill>
                <a:schemeClr val="tx1"/>
              </a:solidFill>
              <a:latin typeface="Abel" panose="020B0604020202020204" charset="0"/>
            </a:rPr>
            <a:t> terminal </a:t>
          </a:r>
          <a:r>
            <a:rPr lang="tr-TR" sz="1100" kern="1200" dirty="0" err="1" smtClean="0">
              <a:solidFill>
                <a:schemeClr val="tx1"/>
              </a:solidFill>
              <a:latin typeface="Abel" panose="020B0604020202020204" charset="0"/>
            </a:rPr>
            <a:t>you</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will</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see</a:t>
          </a:r>
          <a:r>
            <a:rPr lang="tr-TR" sz="1100" kern="1200" dirty="0" smtClean="0">
              <a:solidFill>
                <a:schemeClr val="tx1"/>
              </a:solidFill>
              <a:latin typeface="Abel" panose="020B0604020202020204" charset="0"/>
            </a:rPr>
            <a:t> HAVAŞ </a:t>
          </a:r>
          <a:r>
            <a:rPr lang="tr-TR" sz="1100" kern="1200" dirty="0" err="1" smtClean="0">
              <a:solidFill>
                <a:schemeClr val="tx1"/>
              </a:solidFill>
              <a:latin typeface="Abel" panose="020B0604020202020204" charset="0"/>
            </a:rPr>
            <a:t>Shuttle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Buses</a:t>
          </a:r>
          <a:r>
            <a:rPr lang="tr-TR" sz="1100" kern="1200" dirty="0" smtClean="0">
              <a:solidFill>
                <a:schemeClr val="tx1"/>
              </a:solidFill>
              <a:latin typeface="Abel" panose="020B0604020202020204" charset="0"/>
            </a:rPr>
            <a:t>.</a:t>
          </a:r>
          <a:endParaRPr lang="en-US" sz="1100" kern="1200" dirty="0">
            <a:solidFill>
              <a:schemeClr val="tx1"/>
            </a:solidFill>
            <a:latin typeface="Abel" panose="020B0604020202020204" charset="0"/>
          </a:endParaRPr>
        </a:p>
      </dsp:txBody>
      <dsp:txXfrm>
        <a:off x="2167848" y="1510289"/>
        <a:ext cx="1564453" cy="744944"/>
      </dsp:txXfrm>
    </dsp:sp>
    <dsp:sp modelId="{088B154E-13DA-40AC-8BC7-74CE73FC887C}">
      <dsp:nvSpPr>
        <dsp:cNvPr id="0" name=""/>
        <dsp:cNvSpPr/>
      </dsp:nvSpPr>
      <dsp:spPr>
        <a:xfrm>
          <a:off x="4436305" y="550588"/>
          <a:ext cx="704003" cy="704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21DDF-AF7A-47FD-8E19-56EC47CA1FC0}">
      <dsp:nvSpPr>
        <dsp:cNvPr id="0" name=""/>
        <dsp:cNvSpPr/>
      </dsp:nvSpPr>
      <dsp:spPr>
        <a:xfrm>
          <a:off x="4006081" y="1510289"/>
          <a:ext cx="1564453" cy="74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tr-TR" sz="1100" kern="1200" dirty="0" err="1">
              <a:solidFill>
                <a:schemeClr val="tx1"/>
              </a:solidFill>
              <a:latin typeface="Abel" panose="020B0604020202020204" charset="0"/>
            </a:rPr>
            <a:t>The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shuttle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bus</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will</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take</a:t>
          </a:r>
          <a:r>
            <a:rPr lang="tr-TR" sz="1100" kern="1200" dirty="0">
              <a:solidFill>
                <a:schemeClr val="tx1"/>
              </a:solidFill>
              <a:latin typeface="Abel" panose="020B0604020202020204" charset="0"/>
            </a:rPr>
            <a:t> </a:t>
          </a:r>
          <a:r>
            <a:rPr lang="tr-TR" sz="1100" kern="1200" dirty="0" err="1" smtClean="0">
              <a:solidFill>
                <a:schemeClr val="tx1"/>
              </a:solidFill>
              <a:latin typeface="Abel" panose="020B0604020202020204" charset="0"/>
            </a:rPr>
            <a:t>you</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to</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the</a:t>
          </a:r>
          <a:r>
            <a:rPr lang="tr-TR" sz="1100" kern="1200" dirty="0" smtClean="0">
              <a:solidFill>
                <a:schemeClr val="tx1"/>
              </a:solidFill>
              <a:latin typeface="Abel" panose="020B0604020202020204" charset="0"/>
            </a:rPr>
            <a:t> City </a:t>
          </a:r>
          <a:r>
            <a:rPr lang="tr-TR" sz="1100" kern="1200" dirty="0" err="1" smtClean="0">
              <a:solidFill>
                <a:schemeClr val="tx1"/>
              </a:solidFill>
              <a:latin typeface="Abel" panose="020B0604020202020204" charset="0"/>
            </a:rPr>
            <a:t>Centre</a:t>
          </a:r>
          <a:r>
            <a:rPr lang="tr-TR" sz="1100" kern="1200" dirty="0" smtClean="0">
              <a:solidFill>
                <a:schemeClr val="tx1"/>
              </a:solidFill>
              <a:latin typeface="Abel" panose="020B0604020202020204" charset="0"/>
            </a:rPr>
            <a:t> Office.</a:t>
          </a:r>
          <a:br>
            <a:rPr lang="tr-TR" sz="1100" kern="1200" dirty="0" smtClean="0">
              <a:solidFill>
                <a:schemeClr val="tx1"/>
              </a:solidFill>
              <a:latin typeface="Abel" panose="020B0604020202020204" charset="0"/>
            </a:rPr>
          </a:br>
          <a:r>
            <a:rPr lang="tr-TR" sz="1100" kern="1200" dirty="0" smtClean="0">
              <a:solidFill>
                <a:schemeClr val="tx1"/>
              </a:solidFill>
              <a:latin typeface="Abel" panose="020B0604020202020204" charset="0"/>
            </a:rPr>
            <a:t/>
          </a:r>
          <a:br>
            <a:rPr lang="tr-TR" sz="1100" kern="1200" dirty="0" smtClean="0">
              <a:solidFill>
                <a:schemeClr val="tx1"/>
              </a:solidFill>
              <a:latin typeface="Abel" panose="020B0604020202020204" charset="0"/>
            </a:rPr>
          </a:br>
          <a:r>
            <a:rPr lang="tr-TR" sz="1100" kern="1200" dirty="0" err="1" smtClean="0">
              <a:solidFill>
                <a:schemeClr val="tx1"/>
              </a:solidFill>
              <a:latin typeface="Abel" panose="020B0604020202020204" charset="0"/>
            </a:rPr>
            <a:t>The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cost</a:t>
          </a:r>
          <a:r>
            <a:rPr lang="tr-TR" sz="1100" kern="1200" dirty="0" smtClean="0">
              <a:solidFill>
                <a:schemeClr val="tx1"/>
              </a:solidFill>
              <a:latin typeface="Abel" panose="020B0604020202020204" charset="0"/>
            </a:rPr>
            <a:t> is 30 TL </a:t>
          </a:r>
          <a:r>
            <a:rPr lang="tr-TR" sz="1100" kern="1200" dirty="0" err="1" smtClean="0">
              <a:solidFill>
                <a:schemeClr val="tx1"/>
              </a:solidFill>
              <a:latin typeface="Abel" panose="020B0604020202020204" charset="0"/>
            </a:rPr>
            <a:t>and</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only</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available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to</a:t>
          </a:r>
          <a:r>
            <a:rPr lang="tr-TR" sz="1100" kern="1200" dirty="0" smtClean="0">
              <a:solidFill>
                <a:schemeClr val="tx1"/>
              </a:solidFill>
              <a:latin typeface="Abel" panose="020B0604020202020204" charset="0"/>
            </a:rPr>
            <a:t> pay in </a:t>
          </a:r>
          <a:r>
            <a:rPr lang="tr-TR" sz="1100" kern="1200" dirty="0" err="1" smtClean="0">
              <a:solidFill>
                <a:schemeClr val="tx1"/>
              </a:solidFill>
              <a:latin typeface="Abel" panose="020B0604020202020204" charset="0"/>
            </a:rPr>
            <a:t>cash</a:t>
          </a:r>
          <a:r>
            <a:rPr lang="tr-TR" sz="1100" kern="1200" dirty="0" smtClean="0">
              <a:solidFill>
                <a:schemeClr val="tx1"/>
              </a:solidFill>
              <a:latin typeface="Abel" panose="020B0604020202020204" charset="0"/>
            </a:rPr>
            <a:t>.</a:t>
          </a:r>
          <a:endParaRPr lang="tr-TR" sz="1100" kern="1200" dirty="0">
            <a:solidFill>
              <a:schemeClr val="tx1"/>
            </a:solidFill>
            <a:latin typeface="Abel" panose="020B0604020202020204" charset="0"/>
          </a:endParaRPr>
        </a:p>
      </dsp:txBody>
      <dsp:txXfrm>
        <a:off x="4006081" y="1510289"/>
        <a:ext cx="1564453" cy="744944"/>
      </dsp:txXfrm>
    </dsp:sp>
    <dsp:sp modelId="{A78A59D6-B20D-4782-8850-F4699D77FD55}">
      <dsp:nvSpPr>
        <dsp:cNvPr id="0" name=""/>
        <dsp:cNvSpPr/>
      </dsp:nvSpPr>
      <dsp:spPr>
        <a:xfrm>
          <a:off x="6274538" y="550588"/>
          <a:ext cx="704003" cy="7040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E42F7-4404-47D3-AF61-657B16FD1DE6}">
      <dsp:nvSpPr>
        <dsp:cNvPr id="0" name=""/>
        <dsp:cNvSpPr/>
      </dsp:nvSpPr>
      <dsp:spPr>
        <a:xfrm>
          <a:off x="5844313" y="1510289"/>
          <a:ext cx="1564453" cy="74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tr-TR" sz="1100" kern="1200" dirty="0" err="1">
              <a:solidFill>
                <a:schemeClr val="tx1"/>
              </a:solidFill>
              <a:latin typeface="Abel" panose="020B0604020202020204" charset="0"/>
            </a:rPr>
            <a:t>More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information</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about</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local</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transportation</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will</a:t>
          </a:r>
          <a:r>
            <a:rPr lang="tr-TR" sz="1100" kern="1200" dirty="0">
              <a:solidFill>
                <a:schemeClr val="tx1"/>
              </a:solidFill>
              <a:latin typeface="Abel" panose="020B0604020202020204" charset="0"/>
            </a:rPr>
            <a:t> be sent </a:t>
          </a:r>
          <a:r>
            <a:rPr lang="tr-TR" sz="1100" kern="1200" dirty="0" err="1">
              <a:solidFill>
                <a:schemeClr val="tx1"/>
              </a:solidFill>
              <a:latin typeface="Abel" panose="020B0604020202020204" charset="0"/>
            </a:rPr>
            <a:t>later</a:t>
          </a:r>
          <a:r>
            <a:rPr lang="tr-TR" sz="1100" kern="1200" dirty="0">
              <a:solidFill>
                <a:schemeClr val="tx1"/>
              </a:solidFill>
              <a:latin typeface="Abel" panose="020B0604020202020204" charset="0"/>
            </a:rPr>
            <a:t>*</a:t>
          </a:r>
          <a:endParaRPr lang="en-US" sz="1100" kern="1200" dirty="0">
            <a:solidFill>
              <a:schemeClr val="tx1"/>
            </a:solidFill>
            <a:latin typeface="Abel" panose="020B0604020202020204" charset="0"/>
          </a:endParaRPr>
        </a:p>
      </dsp:txBody>
      <dsp:txXfrm>
        <a:off x="5844313" y="1510289"/>
        <a:ext cx="1564453" cy="7449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68A6-9DCD-421A-90DA-0B718DBC1E25}">
      <dsp:nvSpPr>
        <dsp:cNvPr id="0" name=""/>
        <dsp:cNvSpPr/>
      </dsp:nvSpPr>
      <dsp:spPr>
        <a:xfrm>
          <a:off x="467674" y="364737"/>
          <a:ext cx="763330" cy="7633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39BC5-AA98-4306-A6C6-AE5FC8EE09EE}">
      <dsp:nvSpPr>
        <dsp:cNvPr id="0" name=""/>
        <dsp:cNvSpPr/>
      </dsp:nvSpPr>
      <dsp:spPr>
        <a:xfrm>
          <a:off x="1195" y="1445187"/>
          <a:ext cx="1696289" cy="103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tr-TR" sz="1100" kern="1200" dirty="0" err="1" smtClean="0">
              <a:solidFill>
                <a:schemeClr val="tx1"/>
              </a:solidFill>
              <a:latin typeface="Abel" panose="020B0604020202020204" charset="0"/>
            </a:rPr>
            <a:t>Everyone</a:t>
          </a:r>
          <a:r>
            <a:rPr lang="tr-TR" sz="1100" kern="1200" dirty="0" smtClean="0">
              <a:solidFill>
                <a:schemeClr val="tx1"/>
              </a:solidFill>
              <a:latin typeface="Abel" panose="020B0604020202020204" charset="0"/>
            </a:rPr>
            <a:t> has self- </a:t>
          </a:r>
          <a:r>
            <a:rPr lang="tr-TR" sz="1100" kern="1200" dirty="0" err="1" smtClean="0">
              <a:solidFill>
                <a:schemeClr val="tx1"/>
              </a:solidFill>
              <a:latin typeface="Abel" panose="020B0604020202020204" charset="0"/>
            </a:rPr>
            <a:t>responsibility</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to</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take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shuttle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bus</a:t>
          </a:r>
          <a:r>
            <a:rPr lang="tr-TR" sz="1100" kern="1200" dirty="0" smtClean="0">
              <a:solidFill>
                <a:schemeClr val="tx1"/>
              </a:solidFill>
              <a:latin typeface="Abel" panose="020B0604020202020204" charset="0"/>
            </a:rPr>
            <a:t>. </a:t>
          </a:r>
          <a:endParaRPr lang="en-US" sz="1100" kern="1200" dirty="0">
            <a:solidFill>
              <a:schemeClr val="tx1"/>
            </a:solidFill>
            <a:latin typeface="Abel" panose="020B0604020202020204" charset="0"/>
          </a:endParaRPr>
        </a:p>
      </dsp:txBody>
      <dsp:txXfrm>
        <a:off x="1195" y="1445187"/>
        <a:ext cx="1696289" cy="1033676"/>
      </dsp:txXfrm>
    </dsp:sp>
    <dsp:sp modelId="{1AF04565-3932-4447-B3BB-827FC546E96D}">
      <dsp:nvSpPr>
        <dsp:cNvPr id="0" name=""/>
        <dsp:cNvSpPr/>
      </dsp:nvSpPr>
      <dsp:spPr>
        <a:xfrm>
          <a:off x="2460814" y="364737"/>
          <a:ext cx="763330" cy="7633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9854D-9C1D-4926-84E2-107A6534D0F4}">
      <dsp:nvSpPr>
        <dsp:cNvPr id="0" name=""/>
        <dsp:cNvSpPr/>
      </dsp:nvSpPr>
      <dsp:spPr>
        <a:xfrm>
          <a:off x="1994335" y="1445187"/>
          <a:ext cx="1696289" cy="103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tr-TR" sz="1100" kern="1200" dirty="0" err="1">
              <a:solidFill>
                <a:schemeClr val="tx1"/>
              </a:solidFill>
              <a:latin typeface="Abel" panose="020B0604020202020204" charset="0"/>
            </a:rPr>
            <a:t>The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bus</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will</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take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everyone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from</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the</a:t>
          </a:r>
          <a:r>
            <a:rPr lang="tr-TR" sz="1100" kern="1200" dirty="0">
              <a:solidFill>
                <a:schemeClr val="tx1"/>
              </a:solidFill>
              <a:latin typeface="Abel" panose="020B0604020202020204" charset="0"/>
            </a:rPr>
            <a:t> </a:t>
          </a:r>
          <a:r>
            <a:rPr lang="tr-TR" sz="1100" kern="1200" dirty="0" err="1" smtClean="0">
              <a:solidFill>
                <a:schemeClr val="tx1"/>
              </a:solidFill>
              <a:latin typeface="Abel" panose="020B0604020202020204" charset="0"/>
            </a:rPr>
            <a:t>city</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centre</a:t>
          </a:r>
          <a:r>
            <a:rPr lang="tr-TR" sz="1100" kern="1200" dirty="0" smtClean="0">
              <a:solidFill>
                <a:schemeClr val="tx1"/>
              </a:solidFill>
              <a:latin typeface="Abel" panose="020B0604020202020204" charset="0"/>
            </a:rPr>
            <a:t> Office.</a:t>
          </a:r>
        </a:p>
        <a:p>
          <a:pPr lvl="0" algn="ctr" defTabSz="488950">
            <a:lnSpc>
              <a:spcPct val="100000"/>
            </a:lnSpc>
            <a:spcBef>
              <a:spcPct val="0"/>
            </a:spcBef>
            <a:spcAft>
              <a:spcPct val="35000"/>
            </a:spcAft>
          </a:pPr>
          <a:endParaRPr lang="tr-TR" sz="1100" kern="1200" dirty="0" smtClean="0">
            <a:solidFill>
              <a:schemeClr val="tx1"/>
            </a:solidFill>
            <a:latin typeface="Abel" panose="020B0604020202020204" charset="0"/>
          </a:endParaRPr>
        </a:p>
        <a:p>
          <a:pPr lvl="0" algn="ctr" defTabSz="488950">
            <a:lnSpc>
              <a:spcPct val="100000"/>
            </a:lnSpc>
            <a:spcBef>
              <a:spcPct val="0"/>
            </a:spcBef>
            <a:spcAft>
              <a:spcPct val="35000"/>
            </a:spcAft>
          </a:pPr>
          <a:r>
            <a:rPr lang="tr-TR" sz="1100" kern="1200" dirty="0" err="1" smtClean="0">
              <a:solidFill>
                <a:schemeClr val="tx1"/>
              </a:solidFill>
              <a:latin typeface="Abel" panose="020B0604020202020204" charset="0"/>
            </a:rPr>
            <a:t>You</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should</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take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the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bus</a:t>
          </a:r>
          <a:endParaRPr lang="tr-TR" sz="1100" kern="1200" dirty="0" smtClean="0">
            <a:solidFill>
              <a:schemeClr val="tx1"/>
            </a:solidFill>
            <a:latin typeface="Abel" panose="020B0604020202020204" charset="0"/>
          </a:endParaRPr>
        </a:p>
        <a:p>
          <a:pPr lvl="0" algn="ctr" defTabSz="488950">
            <a:lnSpc>
              <a:spcPct val="100000"/>
            </a:lnSpc>
            <a:spcBef>
              <a:spcPct val="0"/>
            </a:spcBef>
            <a:spcAft>
              <a:spcPct val="35000"/>
            </a:spcAft>
          </a:pPr>
          <a:r>
            <a:rPr lang="tr-TR" sz="1100" kern="1200" dirty="0" smtClean="0">
              <a:solidFill>
                <a:schemeClr val="tx1"/>
              </a:solidFill>
              <a:latin typeface="Abel" panose="020B0604020202020204" charset="0"/>
            </a:rPr>
            <a:t>2 </a:t>
          </a:r>
          <a:r>
            <a:rPr lang="tr-TR" sz="1100" kern="1200" dirty="0" err="1" smtClean="0">
              <a:solidFill>
                <a:schemeClr val="tx1"/>
              </a:solidFill>
              <a:latin typeface="Abel" panose="020B0604020202020204" charset="0"/>
            </a:rPr>
            <a:t>hours</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before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your</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flight</a:t>
          </a:r>
          <a:r>
            <a:rPr lang="tr-TR" sz="1100" kern="1200" dirty="0" smtClean="0">
              <a:solidFill>
                <a:schemeClr val="tx1"/>
              </a:solidFill>
              <a:latin typeface="Abel" panose="020B0604020202020204" charset="0"/>
            </a:rPr>
            <a:t>.</a:t>
          </a:r>
          <a:endParaRPr lang="en-US" sz="1100" kern="1200" dirty="0">
            <a:solidFill>
              <a:schemeClr val="tx1"/>
            </a:solidFill>
            <a:latin typeface="Abel" panose="020B0604020202020204" charset="0"/>
          </a:endParaRPr>
        </a:p>
      </dsp:txBody>
      <dsp:txXfrm>
        <a:off x="1994335" y="1445187"/>
        <a:ext cx="1696289" cy="1033676"/>
      </dsp:txXfrm>
    </dsp:sp>
    <dsp:sp modelId="{088B154E-13DA-40AC-8BC7-74CE73FC887C}">
      <dsp:nvSpPr>
        <dsp:cNvPr id="0" name=""/>
        <dsp:cNvSpPr/>
      </dsp:nvSpPr>
      <dsp:spPr>
        <a:xfrm>
          <a:off x="4453954" y="364737"/>
          <a:ext cx="763330" cy="7633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21DDF-AF7A-47FD-8E19-56EC47CA1FC0}">
      <dsp:nvSpPr>
        <dsp:cNvPr id="0" name=""/>
        <dsp:cNvSpPr/>
      </dsp:nvSpPr>
      <dsp:spPr>
        <a:xfrm>
          <a:off x="3987474" y="1445187"/>
          <a:ext cx="1696289" cy="103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tr-TR" sz="1100" kern="1200" dirty="0" err="1">
              <a:solidFill>
                <a:schemeClr val="tx1"/>
              </a:solidFill>
              <a:latin typeface="Abel" panose="020B0604020202020204" charset="0"/>
            </a:rPr>
            <a:t>The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shuttle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bus</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will</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leave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you</a:t>
          </a:r>
          <a:r>
            <a:rPr lang="tr-TR" sz="1100" kern="1200" dirty="0">
              <a:solidFill>
                <a:schemeClr val="tx1"/>
              </a:solidFill>
              <a:latin typeface="Abel" panose="020B0604020202020204" charset="0"/>
            </a:rPr>
            <a:t> </a:t>
          </a:r>
          <a:r>
            <a:rPr lang="tr-TR" sz="1100" kern="1200" dirty="0" err="1" smtClean="0">
              <a:solidFill>
                <a:schemeClr val="tx1"/>
              </a:solidFill>
              <a:latin typeface="Abel" panose="020B0604020202020204" charset="0"/>
            </a:rPr>
            <a:t>just</a:t>
          </a:r>
          <a:r>
            <a:rPr lang="tr-TR" sz="1100" kern="1200" dirty="0" smtClean="0">
              <a:solidFill>
                <a:schemeClr val="tx1"/>
              </a:solidFill>
              <a:latin typeface="Abel" panose="020B0604020202020204" charset="0"/>
            </a:rPr>
            <a:t> in </a:t>
          </a:r>
          <a:r>
            <a:rPr lang="tr-TR" sz="1100" kern="1200" dirty="0" err="1" smtClean="0">
              <a:solidFill>
                <a:schemeClr val="tx1"/>
              </a:solidFill>
              <a:latin typeface="Abel" panose="020B0604020202020204" charset="0"/>
            </a:rPr>
            <a:t>front</a:t>
          </a:r>
          <a:r>
            <a:rPr lang="tr-TR" sz="1100" kern="1200" dirty="0" smtClean="0">
              <a:solidFill>
                <a:schemeClr val="tx1"/>
              </a:solidFill>
              <a:latin typeface="Abel" panose="020B0604020202020204" charset="0"/>
            </a:rPr>
            <a:t> of </a:t>
          </a:r>
          <a:r>
            <a:rPr lang="tr-TR" sz="1100" kern="1200" dirty="0" err="1" smtClean="0">
              <a:solidFill>
                <a:schemeClr val="tx1"/>
              </a:solidFill>
              <a:latin typeface="Abel" panose="020B0604020202020204" charset="0"/>
            </a:rPr>
            <a:t>the</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Airport</a:t>
          </a:r>
          <a:r>
            <a:rPr lang="tr-TR" sz="1100" kern="1200" dirty="0" smtClean="0">
              <a:solidFill>
                <a:schemeClr val="tx1"/>
              </a:solidFill>
              <a:latin typeface="Abel" panose="020B0604020202020204" charset="0"/>
            </a:rPr>
            <a:t> Terminal.</a:t>
          </a:r>
          <a:endParaRPr lang="tr-TR" sz="1100" kern="1200" dirty="0">
            <a:solidFill>
              <a:schemeClr val="tx1"/>
            </a:solidFill>
            <a:latin typeface="Abel" panose="020B0604020202020204" charset="0"/>
          </a:endParaRPr>
        </a:p>
      </dsp:txBody>
      <dsp:txXfrm>
        <a:off x="3987474" y="1445187"/>
        <a:ext cx="1696289" cy="1033676"/>
      </dsp:txXfrm>
    </dsp:sp>
    <dsp:sp modelId="{A78A59D6-B20D-4782-8850-F4699D77FD55}">
      <dsp:nvSpPr>
        <dsp:cNvPr id="0" name=""/>
        <dsp:cNvSpPr/>
      </dsp:nvSpPr>
      <dsp:spPr>
        <a:xfrm>
          <a:off x="6447093" y="364737"/>
          <a:ext cx="763330" cy="7633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E42F7-4404-47D3-AF61-657B16FD1DE6}">
      <dsp:nvSpPr>
        <dsp:cNvPr id="0" name=""/>
        <dsp:cNvSpPr/>
      </dsp:nvSpPr>
      <dsp:spPr>
        <a:xfrm>
          <a:off x="5980614" y="1445187"/>
          <a:ext cx="1696289" cy="103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tr-TR" sz="1100" kern="1200" dirty="0" err="1">
              <a:solidFill>
                <a:schemeClr val="tx1"/>
              </a:solidFill>
              <a:latin typeface="Abel" panose="020B0604020202020204" charset="0"/>
            </a:rPr>
            <a:t>Participants</a:t>
          </a:r>
          <a:r>
            <a:rPr lang="tr-TR" sz="1100" kern="1200" dirty="0">
              <a:solidFill>
                <a:schemeClr val="tx1"/>
              </a:solidFill>
              <a:latin typeface="Abel" panose="020B0604020202020204" charset="0"/>
            </a:rPr>
            <a:t> can </a:t>
          </a:r>
          <a:r>
            <a:rPr lang="tr-TR" sz="1100" kern="1200" dirty="0" err="1">
              <a:solidFill>
                <a:schemeClr val="tx1"/>
              </a:solidFill>
              <a:latin typeface="Abel" panose="020B0604020202020204" charset="0"/>
            </a:rPr>
            <a:t>take</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bus</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to</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the</a:t>
          </a:r>
          <a:r>
            <a:rPr lang="tr-TR" sz="1100" kern="1200" dirty="0">
              <a:solidFill>
                <a:schemeClr val="tx1"/>
              </a:solidFill>
              <a:latin typeface="Abel" panose="020B0604020202020204" charset="0"/>
            </a:rPr>
            <a:t> </a:t>
          </a:r>
          <a:r>
            <a:rPr lang="tr-TR" sz="1100" kern="1200" dirty="0" smtClean="0">
              <a:solidFill>
                <a:schemeClr val="tx1"/>
              </a:solidFill>
              <a:latin typeface="Abel" panose="020B0604020202020204" charset="0"/>
            </a:rPr>
            <a:t>GZT </a:t>
          </a:r>
          <a:r>
            <a:rPr lang="tr-TR" sz="1100" kern="1200" dirty="0" err="1" smtClean="0">
              <a:solidFill>
                <a:schemeClr val="tx1"/>
              </a:solidFill>
              <a:latin typeface="Abel" panose="020B0604020202020204" charset="0"/>
            </a:rPr>
            <a:t>airport</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right</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after</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the</a:t>
          </a:r>
          <a:r>
            <a:rPr lang="tr-TR" sz="1100" kern="1200" dirty="0" smtClean="0">
              <a:solidFill>
                <a:schemeClr val="tx1"/>
              </a:solidFill>
              <a:latin typeface="Abel" panose="020B0604020202020204" charset="0"/>
            </a:rPr>
            <a:t> Project, </a:t>
          </a:r>
          <a:r>
            <a:rPr lang="tr-TR" sz="1100" kern="1200" dirty="0" err="1" smtClean="0">
              <a:solidFill>
                <a:schemeClr val="tx1"/>
              </a:solidFill>
              <a:latin typeface="Abel" panose="020B0604020202020204" charset="0"/>
            </a:rPr>
            <a:t>Or</a:t>
          </a:r>
          <a:r>
            <a:rPr lang="tr-TR" sz="1100" kern="1200" dirty="0" smtClean="0">
              <a:solidFill>
                <a:schemeClr val="tx1"/>
              </a:solidFill>
              <a:latin typeface="Abel" panose="020B0604020202020204" charset="0"/>
            </a:rPr>
            <a:t> </a:t>
          </a:r>
          <a:r>
            <a:rPr lang="tr-TR" sz="1100" kern="1200" dirty="0" err="1">
              <a:solidFill>
                <a:schemeClr val="tx1"/>
              </a:solidFill>
              <a:latin typeface="Abel" panose="020B0604020202020204" charset="0"/>
            </a:rPr>
            <a:t>if</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they</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prefer</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they</a:t>
          </a:r>
          <a:r>
            <a:rPr lang="tr-TR" sz="1100" kern="1200" dirty="0">
              <a:solidFill>
                <a:schemeClr val="tx1"/>
              </a:solidFill>
              <a:latin typeface="Abel" panose="020B0604020202020204" charset="0"/>
            </a:rPr>
            <a:t> can </a:t>
          </a:r>
          <a:r>
            <a:rPr lang="tr-TR" sz="1100" kern="1200" dirty="0" err="1">
              <a:solidFill>
                <a:schemeClr val="tx1"/>
              </a:solidFill>
              <a:latin typeface="Abel" panose="020B0604020202020204" charset="0"/>
            </a:rPr>
            <a:t>stay</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and</a:t>
          </a:r>
          <a:r>
            <a:rPr lang="tr-TR" sz="1100" kern="1200" dirty="0">
              <a:solidFill>
                <a:schemeClr val="tx1"/>
              </a:solidFill>
              <a:latin typeface="Abel" panose="020B0604020202020204" charset="0"/>
            </a:rPr>
            <a:t> </a:t>
          </a:r>
          <a:r>
            <a:rPr lang="tr-TR" sz="1100" kern="1200" dirty="0" err="1">
              <a:solidFill>
                <a:schemeClr val="tx1"/>
              </a:solidFill>
              <a:latin typeface="Abel" panose="020B0604020202020204" charset="0"/>
            </a:rPr>
            <a:t>enjoy</a:t>
          </a:r>
          <a:r>
            <a:rPr lang="tr-TR" sz="1100" kern="1200" dirty="0">
              <a:solidFill>
                <a:schemeClr val="tx1"/>
              </a:solidFill>
              <a:latin typeface="Abel" panose="020B0604020202020204" charset="0"/>
            </a:rPr>
            <a:t> </a:t>
          </a:r>
          <a:r>
            <a:rPr lang="tr-TR" sz="1100" kern="1200" dirty="0" smtClean="0">
              <a:solidFill>
                <a:schemeClr val="tx1"/>
              </a:solidFill>
              <a:latin typeface="Abel" panose="020B0604020202020204" charset="0"/>
            </a:rPr>
            <a:t>Gaziantep </a:t>
          </a:r>
          <a:r>
            <a:rPr lang="tr-TR" sz="1100" kern="1200" dirty="0" err="1" smtClean="0">
              <a:solidFill>
                <a:schemeClr val="tx1"/>
              </a:solidFill>
              <a:latin typeface="Abel" panose="020B0604020202020204" charset="0"/>
            </a:rPr>
            <a:t>or</a:t>
          </a:r>
          <a:r>
            <a:rPr lang="tr-TR" sz="1100" kern="1200" dirty="0" smtClean="0">
              <a:solidFill>
                <a:schemeClr val="tx1"/>
              </a:solidFill>
              <a:latin typeface="Abel" panose="020B0604020202020204" charset="0"/>
            </a:rPr>
            <a:t> in </a:t>
          </a:r>
          <a:r>
            <a:rPr lang="tr-TR" sz="1100" kern="1200" dirty="0" err="1" smtClean="0">
              <a:solidFill>
                <a:schemeClr val="tx1"/>
              </a:solidFill>
              <a:latin typeface="Abel" panose="020B0604020202020204" charset="0"/>
            </a:rPr>
            <a:t>other</a:t>
          </a:r>
          <a:r>
            <a:rPr lang="tr-TR" sz="1100" kern="1200" dirty="0" smtClean="0">
              <a:solidFill>
                <a:schemeClr val="tx1"/>
              </a:solidFill>
              <a:latin typeface="Abel" panose="020B0604020202020204" charset="0"/>
            </a:rPr>
            <a:t> </a:t>
          </a:r>
          <a:r>
            <a:rPr lang="tr-TR" sz="1100" kern="1200" dirty="0" err="1" smtClean="0">
              <a:solidFill>
                <a:schemeClr val="tx1"/>
              </a:solidFill>
              <a:latin typeface="Abel" panose="020B0604020202020204" charset="0"/>
            </a:rPr>
            <a:t>cities</a:t>
          </a:r>
          <a:r>
            <a:rPr lang="tr-TR" sz="1100" kern="1200" dirty="0" smtClean="0">
              <a:solidFill>
                <a:schemeClr val="tx1"/>
              </a:solidFill>
              <a:latin typeface="Abel" panose="020B0604020202020204" charset="0"/>
            </a:rPr>
            <a:t>!</a:t>
          </a:r>
          <a:endParaRPr lang="en-US" sz="1100" kern="1200" dirty="0">
            <a:solidFill>
              <a:schemeClr val="tx1"/>
            </a:solidFill>
            <a:latin typeface="Abel" panose="020B0604020202020204" charset="0"/>
          </a:endParaRPr>
        </a:p>
      </dsp:txBody>
      <dsp:txXfrm>
        <a:off x="5980614" y="1445187"/>
        <a:ext cx="1696289" cy="10336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C286D-7FBE-4E2A-8CB6-089C47EDC6CE}">
      <dsp:nvSpPr>
        <dsp:cNvPr id="0" name=""/>
        <dsp:cNvSpPr/>
      </dsp:nvSpPr>
      <dsp:spPr>
        <a:xfrm>
          <a:off x="0" y="299"/>
          <a:ext cx="55593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04B15-BEA2-4360-BD8B-42CB2260C76B}">
      <dsp:nvSpPr>
        <dsp:cNvPr id="0" name=""/>
        <dsp:cNvSpPr/>
      </dsp:nvSpPr>
      <dsp:spPr>
        <a:xfrm>
          <a:off x="0" y="299"/>
          <a:ext cx="5559398" cy="49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solidFill>
                <a:schemeClr val="tx1"/>
              </a:solidFill>
              <a:latin typeface="Abel" panose="020B0604020202020204" charset="0"/>
            </a:rPr>
            <a:t>We will stay in </a:t>
          </a:r>
          <a:r>
            <a:rPr lang="en-US" sz="1200" kern="1200" dirty="0" smtClean="0">
              <a:solidFill>
                <a:schemeClr val="tx1"/>
              </a:solidFill>
              <a:latin typeface="Abel" panose="020B0604020202020204" charset="0"/>
            </a:rPr>
            <a:t>the</a:t>
          </a:r>
          <a:r>
            <a:rPr lang="tr-TR" sz="1200" kern="1200" dirty="0" smtClean="0">
              <a:solidFill>
                <a:schemeClr val="tx1"/>
              </a:solidFill>
              <a:latin typeface="Abel" panose="020B0604020202020204" charset="0"/>
            </a:rPr>
            <a:t> </a:t>
          </a:r>
          <a:r>
            <a:rPr lang="tr-TR" sz="1200" b="1" kern="1200" dirty="0" smtClean="0">
              <a:solidFill>
                <a:schemeClr val="tx1"/>
              </a:solidFill>
              <a:latin typeface="Abel" panose="020B0604020202020204" charset="0"/>
            </a:rPr>
            <a:t>GAZİANTEP PLAZA HOTEL</a:t>
          </a:r>
          <a:endParaRPr lang="tr-TR" sz="1200" b="1" kern="1200" dirty="0">
            <a:solidFill>
              <a:schemeClr val="tx1"/>
            </a:solidFill>
            <a:latin typeface="Abel" panose="020B0604020202020204" charset="0"/>
          </a:endParaRPr>
        </a:p>
      </dsp:txBody>
      <dsp:txXfrm>
        <a:off x="0" y="299"/>
        <a:ext cx="5559398" cy="490589"/>
      </dsp:txXfrm>
    </dsp:sp>
    <dsp:sp modelId="{B32F26DD-4DF2-4F9D-9FAD-A08667E443D6}">
      <dsp:nvSpPr>
        <dsp:cNvPr id="0" name=""/>
        <dsp:cNvSpPr/>
      </dsp:nvSpPr>
      <dsp:spPr>
        <a:xfrm>
          <a:off x="0" y="490888"/>
          <a:ext cx="55593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8B041-0F15-4D21-AC6A-EAA8AC19FD3F}">
      <dsp:nvSpPr>
        <dsp:cNvPr id="0" name=""/>
        <dsp:cNvSpPr/>
      </dsp:nvSpPr>
      <dsp:spPr>
        <a:xfrm>
          <a:off x="0" y="490888"/>
          <a:ext cx="5559398" cy="49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solidFill>
                <a:schemeClr val="tx1"/>
              </a:solidFill>
              <a:latin typeface="Abel" panose="020B0604020202020204" charset="0"/>
            </a:rPr>
            <a:t>Rooms are arranged as: </a:t>
          </a:r>
          <a:r>
            <a:rPr lang="tr-TR" sz="1200" kern="1200" dirty="0" smtClean="0">
              <a:solidFill>
                <a:schemeClr val="tx1"/>
              </a:solidFill>
              <a:latin typeface="Abel" panose="020B0604020202020204" charset="0"/>
            </a:rPr>
            <a:t>3 </a:t>
          </a:r>
          <a:r>
            <a:rPr lang="en-US" sz="1200" b="1" u="sng" kern="1200" dirty="0" smtClean="0">
              <a:solidFill>
                <a:schemeClr val="tx1"/>
              </a:solidFill>
              <a:latin typeface="Abel" panose="020B0604020202020204" charset="0"/>
            </a:rPr>
            <a:t>people </a:t>
          </a:r>
          <a:r>
            <a:rPr lang="en-US" sz="1200" b="1" kern="1200" dirty="0">
              <a:solidFill>
                <a:schemeClr val="tx1"/>
              </a:solidFill>
              <a:latin typeface="Abel" panose="020B0604020202020204" charset="0"/>
            </a:rPr>
            <a:t>will stay in the same room with same gender</a:t>
          </a:r>
          <a:endParaRPr lang="tr-TR" sz="1200" kern="1200" dirty="0">
            <a:solidFill>
              <a:schemeClr val="tx1"/>
            </a:solidFill>
            <a:latin typeface="Abel" panose="020B0604020202020204" charset="0"/>
          </a:endParaRPr>
        </a:p>
      </dsp:txBody>
      <dsp:txXfrm>
        <a:off x="0" y="490888"/>
        <a:ext cx="5559398" cy="490589"/>
      </dsp:txXfrm>
    </dsp:sp>
    <dsp:sp modelId="{FBF2362D-F676-4B1F-8B8E-FD5BF6F08803}">
      <dsp:nvSpPr>
        <dsp:cNvPr id="0" name=""/>
        <dsp:cNvSpPr/>
      </dsp:nvSpPr>
      <dsp:spPr>
        <a:xfrm>
          <a:off x="0" y="981478"/>
          <a:ext cx="55593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EBED0-F74C-4E70-9B69-F9CF3B925AD1}">
      <dsp:nvSpPr>
        <dsp:cNvPr id="0" name=""/>
        <dsp:cNvSpPr/>
      </dsp:nvSpPr>
      <dsp:spPr>
        <a:xfrm>
          <a:off x="0" y="981478"/>
          <a:ext cx="5559398" cy="49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solidFill>
                <a:schemeClr val="tx1"/>
              </a:solidFill>
              <a:latin typeface="Abel" panose="020B0604020202020204" charset="0"/>
            </a:rPr>
            <a:t>If you want to stay in a single room, you can pay 20 € per day and enjoy single </a:t>
          </a:r>
          <a:r>
            <a:rPr lang="tr-TR" sz="1200" kern="1200" dirty="0" err="1">
              <a:solidFill>
                <a:schemeClr val="tx1"/>
              </a:solidFill>
              <a:latin typeface="Abel" panose="020B0604020202020204" charset="0"/>
            </a:rPr>
            <a:t>accommodation</a:t>
          </a:r>
          <a:r>
            <a:rPr lang="tr-TR" sz="1200" kern="1200" dirty="0">
              <a:solidFill>
                <a:schemeClr val="tx1"/>
              </a:solidFill>
              <a:latin typeface="Abel" panose="020B0604020202020204" charset="0"/>
            </a:rPr>
            <a:t>. </a:t>
          </a:r>
        </a:p>
      </dsp:txBody>
      <dsp:txXfrm>
        <a:off x="0" y="981478"/>
        <a:ext cx="5559398" cy="490589"/>
      </dsp:txXfrm>
    </dsp:sp>
    <dsp:sp modelId="{DED12E48-31BE-41C4-8A98-EFF7AEED2CF0}">
      <dsp:nvSpPr>
        <dsp:cNvPr id="0" name=""/>
        <dsp:cNvSpPr/>
      </dsp:nvSpPr>
      <dsp:spPr>
        <a:xfrm>
          <a:off x="0" y="1472067"/>
          <a:ext cx="55593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A31C2-E836-4562-9556-731F86D71DA1}">
      <dsp:nvSpPr>
        <dsp:cNvPr id="0" name=""/>
        <dsp:cNvSpPr/>
      </dsp:nvSpPr>
      <dsp:spPr>
        <a:xfrm>
          <a:off x="0" y="1472067"/>
          <a:ext cx="5559398" cy="49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solidFill>
                <a:schemeClr val="tx1"/>
              </a:solidFill>
              <a:latin typeface="Abel" panose="020B0604020202020204" charset="0"/>
            </a:rPr>
            <a:t>Those who would like to stay alone, should inform us 30 days in advance</a:t>
          </a:r>
          <a:r>
            <a:rPr lang="tr-TR" sz="1200" kern="1200" dirty="0">
              <a:solidFill>
                <a:schemeClr val="tx1"/>
              </a:solidFill>
              <a:latin typeface="Abel" panose="020B0604020202020204" charset="0"/>
            </a:rPr>
            <a:t> in </a:t>
          </a:r>
          <a:r>
            <a:rPr lang="tr-TR" sz="1200" kern="1200" dirty="0" err="1">
              <a:solidFill>
                <a:schemeClr val="tx1"/>
              </a:solidFill>
              <a:latin typeface="Abel" panose="020B0604020202020204" charset="0"/>
            </a:rPr>
            <a:t>order</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to</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book</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the</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room</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extra</a:t>
          </a:r>
          <a:r>
            <a:rPr lang="tr-TR" sz="1200" kern="1200" dirty="0">
              <a:solidFill>
                <a:schemeClr val="tx1"/>
              </a:solidFill>
              <a:latin typeface="Abel" panose="020B0604020202020204" charset="0"/>
            </a:rPr>
            <a:t>.</a:t>
          </a:r>
        </a:p>
      </dsp:txBody>
      <dsp:txXfrm>
        <a:off x="0" y="1472067"/>
        <a:ext cx="5559398" cy="490589"/>
      </dsp:txXfrm>
    </dsp:sp>
    <dsp:sp modelId="{BDF8E2E1-9B99-4FC7-A14C-6E24102CD018}">
      <dsp:nvSpPr>
        <dsp:cNvPr id="0" name=""/>
        <dsp:cNvSpPr/>
      </dsp:nvSpPr>
      <dsp:spPr>
        <a:xfrm>
          <a:off x="0" y="1962657"/>
          <a:ext cx="555939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95DC3-4FE3-4B65-AA99-7E1BC36FFC0F}">
      <dsp:nvSpPr>
        <dsp:cNvPr id="0" name=""/>
        <dsp:cNvSpPr/>
      </dsp:nvSpPr>
      <dsp:spPr>
        <a:xfrm>
          <a:off x="0" y="1962657"/>
          <a:ext cx="5559398" cy="49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tr-TR" sz="1200" kern="1200" dirty="0" err="1">
              <a:solidFill>
                <a:schemeClr val="tx1"/>
              </a:solidFill>
              <a:latin typeface="Abel" panose="020B0604020202020204" charset="0"/>
            </a:rPr>
            <a:t>There</a:t>
          </a:r>
          <a:r>
            <a:rPr lang="tr-TR" sz="1200" kern="1200" dirty="0">
              <a:solidFill>
                <a:schemeClr val="tx1"/>
              </a:solidFill>
              <a:latin typeface="Abel" panose="020B0604020202020204" charset="0"/>
            </a:rPr>
            <a:t> is </a:t>
          </a:r>
          <a:r>
            <a:rPr lang="tr-TR" sz="1200" kern="1200" dirty="0" err="1">
              <a:solidFill>
                <a:schemeClr val="tx1"/>
              </a:solidFill>
              <a:latin typeface="Abel" panose="020B0604020202020204" charset="0"/>
            </a:rPr>
            <a:t>no</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laundry</a:t>
          </a:r>
          <a:r>
            <a:rPr lang="tr-TR" sz="1200" kern="1200" dirty="0">
              <a:solidFill>
                <a:schemeClr val="tx1"/>
              </a:solidFill>
              <a:latin typeface="Abel" panose="020B0604020202020204" charset="0"/>
            </a:rPr>
            <a:t> service in </a:t>
          </a:r>
          <a:r>
            <a:rPr lang="tr-TR" sz="1200" kern="1200" dirty="0" err="1">
              <a:solidFill>
                <a:schemeClr val="tx1"/>
              </a:solidFill>
              <a:latin typeface="Abel" panose="020B0604020202020204" charset="0"/>
            </a:rPr>
            <a:t>the</a:t>
          </a:r>
          <a:r>
            <a:rPr lang="tr-TR" sz="1200" kern="1200" dirty="0">
              <a:solidFill>
                <a:schemeClr val="tx1"/>
              </a:solidFill>
              <a:latin typeface="Abel" panose="020B0604020202020204" charset="0"/>
            </a:rPr>
            <a:t> hotel </a:t>
          </a:r>
          <a:r>
            <a:rPr lang="tr-TR" sz="1200" kern="1200" dirty="0" err="1">
              <a:solidFill>
                <a:schemeClr val="tx1"/>
              </a:solidFill>
              <a:latin typeface="Abel" panose="020B0604020202020204" charset="0"/>
            </a:rPr>
            <a:t>and</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wi</a:t>
          </a:r>
          <a:r>
            <a:rPr lang="tr-TR" sz="1200" kern="1200" dirty="0">
              <a:solidFill>
                <a:schemeClr val="tx1"/>
              </a:solidFill>
              <a:latin typeface="Abel" panose="020B0604020202020204" charset="0"/>
            </a:rPr>
            <a:t>-fi is </a:t>
          </a:r>
          <a:r>
            <a:rPr lang="tr-TR" sz="1200" kern="1200" dirty="0" err="1">
              <a:solidFill>
                <a:schemeClr val="tx1"/>
              </a:solidFill>
              <a:latin typeface="Abel" panose="020B0604020202020204" charset="0"/>
            </a:rPr>
            <a:t>only</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available</a:t>
          </a:r>
          <a:r>
            <a:rPr lang="tr-TR" sz="1200" kern="1200" dirty="0">
              <a:solidFill>
                <a:schemeClr val="tx1"/>
              </a:solidFill>
              <a:latin typeface="Abel" panose="020B0604020202020204" charset="0"/>
            </a:rPr>
            <a:t> in </a:t>
          </a:r>
          <a:r>
            <a:rPr lang="tr-TR" sz="1200" kern="1200" dirty="0" err="1">
              <a:solidFill>
                <a:schemeClr val="tx1"/>
              </a:solidFill>
              <a:latin typeface="Abel" panose="020B0604020202020204" charset="0"/>
            </a:rPr>
            <a:t>lobby</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and</a:t>
          </a:r>
          <a:r>
            <a:rPr lang="tr-TR" sz="1200" kern="1200" dirty="0">
              <a:solidFill>
                <a:schemeClr val="tx1"/>
              </a:solidFill>
              <a:latin typeface="Abel" panose="020B0604020202020204" charset="0"/>
            </a:rPr>
            <a:t> in </a:t>
          </a:r>
          <a:r>
            <a:rPr lang="tr-TR" sz="1200" kern="1200" dirty="0" err="1">
              <a:solidFill>
                <a:schemeClr val="tx1"/>
              </a:solidFill>
              <a:latin typeface="Abel" panose="020B0604020202020204" charset="0"/>
            </a:rPr>
            <a:t>training</a:t>
          </a:r>
          <a:r>
            <a:rPr lang="tr-TR" sz="1200" kern="1200" dirty="0">
              <a:solidFill>
                <a:schemeClr val="tx1"/>
              </a:solidFill>
              <a:latin typeface="Abel" panose="020B0604020202020204" charset="0"/>
            </a:rPr>
            <a:t> </a:t>
          </a:r>
          <a:r>
            <a:rPr lang="tr-TR" sz="1200" kern="1200" dirty="0" err="1">
              <a:solidFill>
                <a:schemeClr val="tx1"/>
              </a:solidFill>
              <a:latin typeface="Abel" panose="020B0604020202020204" charset="0"/>
            </a:rPr>
            <a:t>room</a:t>
          </a:r>
          <a:endParaRPr lang="tr-TR" sz="1200" kern="1200" dirty="0">
            <a:solidFill>
              <a:schemeClr val="tx1"/>
            </a:solidFill>
            <a:latin typeface="Abel" panose="020B0604020202020204" charset="0"/>
          </a:endParaRPr>
        </a:p>
      </dsp:txBody>
      <dsp:txXfrm>
        <a:off x="0" y="1962657"/>
        <a:ext cx="5559398" cy="49058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860687"/>
            <a:ext cx="5681980" cy="4604861"/>
          </a:xfrm>
          <a:prstGeom prst="rect">
            <a:avLst/>
          </a:prstGeom>
          <a:noFill/>
          <a:ln>
            <a:noFill/>
          </a:ln>
        </p:spPr>
        <p:txBody>
          <a:bodyPr spcFirstLastPara="1" wrap="square" lIns="99041" tIns="99041" rIns="99041" bIns="99041"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78334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5f391192_00: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35f391192_00: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16985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35f391192_085: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35f391192_085: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319523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35ed75ccf_00: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35ed75ccf_00: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107514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35ed75ccf_00: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35ed75ccf_00: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73964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35ed75ccf_028: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35ed75ccf_028: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198852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35ed75ccf_033: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35ed75ccf_033: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103144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35ed75ccf_044: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35ed75ccf_044: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3246273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35ed75ccf_0141: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35ed75ccf_0141: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89203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5a9d1b0a2e_2_627: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5a9d1b0a2e_2_627: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2331604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35ed75ccf_022: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35ed75ccf_022: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212749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606f1c2d_30: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606f1c2d_30: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387566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5f391192_029: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5f391192_029: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164718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35f391192_09: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35f391192_09: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dirty="0"/>
          </a:p>
        </p:txBody>
      </p:sp>
    </p:spTree>
    <p:extLst>
      <p:ext uri="{BB962C8B-B14F-4D97-AF65-F5344CB8AC3E}">
        <p14:creationId xmlns:p14="http://schemas.microsoft.com/office/powerpoint/2010/main" val="95281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p: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372858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5ed75ccf_015: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35ed75ccf_015: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414723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35f391192_09: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35f391192_09: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398420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35f391192_057: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35f391192_057: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289255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5f391192_073:notes"/>
          <p:cNvSpPr>
            <a:spLocks noGrp="1" noRot="1" noChangeAspect="1"/>
          </p:cNvSpPr>
          <p:nvPr>
            <p:ph type="sldImg" idx="2"/>
          </p:nvPr>
        </p:nvSpPr>
        <p:spPr>
          <a:xfrm>
            <a:off x="139700" y="766763"/>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35f391192_073:notes"/>
          <p:cNvSpPr txBox="1">
            <a:spLocks noGrp="1"/>
          </p:cNvSpPr>
          <p:nvPr>
            <p:ph type="body" idx="1"/>
          </p:nvPr>
        </p:nvSpPr>
        <p:spPr>
          <a:xfrm>
            <a:off x="710248" y="4860687"/>
            <a:ext cx="5681980" cy="4604861"/>
          </a:xfrm>
          <a:prstGeom prst="rect">
            <a:avLst/>
          </a:prstGeom>
        </p:spPr>
        <p:txBody>
          <a:bodyPr spcFirstLastPara="1" wrap="square" lIns="99041" tIns="99041" rIns="99041" bIns="99041" anchor="t" anchorCtr="0">
            <a:noAutofit/>
          </a:bodyPr>
          <a:lstStyle/>
          <a:p>
            <a:pPr marL="0" indent="0">
              <a:buNone/>
            </a:pPr>
            <a:endParaRPr/>
          </a:p>
        </p:txBody>
      </p:sp>
    </p:spTree>
    <p:extLst>
      <p:ext uri="{BB962C8B-B14F-4D97-AF65-F5344CB8AC3E}">
        <p14:creationId xmlns:p14="http://schemas.microsoft.com/office/powerpoint/2010/main" val="52318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90169549"/>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D6E9DEC-419B-4CC5-A080-3B06BD5A8291}" type="datetimeFigureOut">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52381824"/>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D6E9DEC-419B-4CC5-A080-3B06BD5A8291}"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5581402"/>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D6E9DEC-419B-4CC5-A080-3B06BD5A8291}"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210217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D6E9DEC-419B-4CC5-A080-3B06BD5A8291}"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399384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smtClean="0"/>
              <a:t>Asıl başlık stili için tıklatın</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6E9DEC-419B-4CC5-A080-3B06BD5A8291}" type="datetimeFigureOut">
              <a:rPr lang="en-US" smtClean="0"/>
              <a:t>6/14/2022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329241"/>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smtClean="0"/>
              <a:t>Asıl başlık stili için tıklatın</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6E9DEC-419B-4CC5-A080-3B06BD5A8291}" type="datetimeFigureOut">
              <a:rPr lang="en-US" smtClean="0"/>
              <a:t>6/14/2022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709319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65856017"/>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57634779"/>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45"/>
        <p:cNvGrpSpPr/>
        <p:nvPr/>
      </p:nvGrpSpPr>
      <p:grpSpPr>
        <a:xfrm>
          <a:off x="0" y="0"/>
          <a:ext cx="0" cy="0"/>
          <a:chOff x="0" y="0"/>
          <a:chExt cx="0" cy="0"/>
        </a:xfrm>
      </p:grpSpPr>
      <p:sp>
        <p:nvSpPr>
          <p:cNvPr id="546" name="Google Shape;546;p6"/>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47" name="Google Shape;547;p6"/>
          <p:cNvSpPr txBox="1">
            <a:spLocks noGrp="1"/>
          </p:cNvSpPr>
          <p:nvPr>
            <p:ph type="body" idx="1"/>
          </p:nvPr>
        </p:nvSpPr>
        <p:spPr>
          <a:xfrm>
            <a:off x="1315487" y="1577775"/>
            <a:ext cx="3161400" cy="2970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8" name="Google Shape;548;p6"/>
          <p:cNvSpPr txBox="1">
            <a:spLocks noGrp="1"/>
          </p:cNvSpPr>
          <p:nvPr>
            <p:ph type="body" idx="2"/>
          </p:nvPr>
        </p:nvSpPr>
        <p:spPr>
          <a:xfrm>
            <a:off x="4667184" y="1577775"/>
            <a:ext cx="3161400" cy="2970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9" name="Google Shape;549;p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26214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0"/>
        <p:cNvGrpSpPr/>
        <p:nvPr/>
      </p:nvGrpSpPr>
      <p:grpSpPr>
        <a:xfrm>
          <a:off x="0" y="0"/>
          <a:ext cx="0" cy="0"/>
          <a:chOff x="0" y="0"/>
          <a:chExt cx="0" cy="0"/>
        </a:xfrm>
      </p:grpSpPr>
      <p:sp>
        <p:nvSpPr>
          <p:cNvPr id="371" name="Google Shape;371;p3"/>
          <p:cNvSpPr txBox="1">
            <a:spLocks noGrp="1"/>
          </p:cNvSpPr>
          <p:nvPr>
            <p:ph type="ctrTitle"/>
          </p:nvPr>
        </p:nvSpPr>
        <p:spPr>
          <a:xfrm>
            <a:off x="1953550" y="1583350"/>
            <a:ext cx="5236800" cy="1159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72" name="Google Shape;372;p3"/>
          <p:cNvSpPr txBox="1">
            <a:spLocks noGrp="1"/>
          </p:cNvSpPr>
          <p:nvPr>
            <p:ph type="subTitle" idx="1"/>
          </p:nvPr>
        </p:nvSpPr>
        <p:spPr>
          <a:xfrm>
            <a:off x="1953550" y="2840054"/>
            <a:ext cx="5236800" cy="784800"/>
          </a:xfrm>
          <a:prstGeom prst="rect">
            <a:avLst/>
          </a:prstGeom>
        </p:spPr>
        <p:txBody>
          <a:bodyPr spcFirstLastPara="1" wrap="square" lIns="0" tIns="0" rIns="0" bIns="0" anchor="t" anchorCtr="0">
            <a:noAutofit/>
          </a:bodyPr>
          <a:lstStyle>
            <a:lvl1pPr lvl="0" algn="ctr" rtl="0">
              <a:spcBef>
                <a:spcPts val="0"/>
              </a:spcBef>
              <a:spcAft>
                <a:spcPts val="0"/>
              </a:spcAft>
              <a:buClr>
                <a:srgbClr val="FFFFFF"/>
              </a:buClr>
              <a:buSzPts val="2400"/>
              <a:buNone/>
              <a:defRPr>
                <a:solidFill>
                  <a:srgbClr val="FFFFFF"/>
                </a:solidFill>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endParaRPr/>
          </a:p>
        </p:txBody>
      </p:sp>
    </p:spTree>
    <p:extLst>
      <p:ext uri="{BB962C8B-B14F-4D97-AF65-F5344CB8AC3E}">
        <p14:creationId xmlns:p14="http://schemas.microsoft.com/office/powerpoint/2010/main" val="25989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12DE42F4-6EEF-4EF7-8ED4-2208F0F89A08}"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8325785"/>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5"/>
        <p:cNvGrpSpPr/>
        <p:nvPr/>
      </p:nvGrpSpPr>
      <p:grpSpPr>
        <a:xfrm>
          <a:off x="0" y="0"/>
          <a:ext cx="0" cy="0"/>
          <a:chOff x="0" y="0"/>
          <a:chExt cx="0" cy="0"/>
        </a:xfrm>
      </p:grpSpPr>
      <p:sp>
        <p:nvSpPr>
          <p:cNvPr id="436" name="Google Shape;436;p4"/>
          <p:cNvSpPr txBox="1">
            <a:spLocks noGrp="1"/>
          </p:cNvSpPr>
          <p:nvPr>
            <p:ph type="body" idx="1"/>
          </p:nvPr>
        </p:nvSpPr>
        <p:spPr>
          <a:xfrm>
            <a:off x="2095100" y="1628400"/>
            <a:ext cx="4953900" cy="819900"/>
          </a:xfrm>
          <a:prstGeom prst="rect">
            <a:avLst/>
          </a:prstGeom>
        </p:spPr>
        <p:txBody>
          <a:bodyPr spcFirstLastPara="1" wrap="square" lIns="0" tIns="0" rIns="0" bIns="0"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438" name="Google Shape;438;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97514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01"/>
        <p:cNvGrpSpPr/>
        <p:nvPr/>
      </p:nvGrpSpPr>
      <p:grpSpPr>
        <a:xfrm>
          <a:off x="0" y="0"/>
          <a:ext cx="0" cy="0"/>
          <a:chOff x="0" y="0"/>
          <a:chExt cx="0" cy="0"/>
        </a:xfrm>
      </p:grpSpPr>
      <p:sp>
        <p:nvSpPr>
          <p:cNvPr id="502" name="Google Shape;502;p5"/>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03" name="Google Shape;503;p5"/>
          <p:cNvSpPr txBox="1">
            <a:spLocks noGrp="1"/>
          </p:cNvSpPr>
          <p:nvPr>
            <p:ph type="body" idx="1"/>
          </p:nvPr>
        </p:nvSpPr>
        <p:spPr>
          <a:xfrm>
            <a:off x="1315475" y="1577785"/>
            <a:ext cx="6513000" cy="26955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04" name="Google Shape;504;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94593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with planets">
  <p:cSld name="Blank with planets">
    <p:spTree>
      <p:nvGrpSpPr>
        <p:cNvPr id="1" name="Shape 684"/>
        <p:cNvGrpSpPr/>
        <p:nvPr/>
      </p:nvGrpSpPr>
      <p:grpSpPr>
        <a:xfrm>
          <a:off x="0" y="0"/>
          <a:ext cx="0" cy="0"/>
          <a:chOff x="0" y="0"/>
          <a:chExt cx="0" cy="0"/>
        </a:xfrm>
      </p:grpSpPr>
      <p:sp>
        <p:nvSpPr>
          <p:cNvPr id="685" name="Google Shape;685;p1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7340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578ACC-22D6-47C1-A373-4FD133E34F3C}"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48598309"/>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5944295"/>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346278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CE99F462-093F-4566-844B-4C71F2739DA5}" type="datetimeFigureOut">
              <a:rPr lang="en-US" smtClean="0"/>
              <a:t>6/14/2022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5489911"/>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24A7AC-904D-4781-85BA-7D10C17ED021}" type="datetimeFigureOut">
              <a:rPr lang="en-US" smtClean="0"/>
              <a:t>6/14/2022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1609799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E331444B-B92B-4E27-8C94-BB93EAF5CB18}" type="datetimeFigureOut">
              <a:rPr lang="en-US" smtClean="0"/>
              <a:t>6/14/2022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278082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63EFA5E-FA76-400D-B3DC-F0BA90E6D107}" type="datetimeFigureOut">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275890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6">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9D6E9DEC-419B-4CC5-A080-3B06BD5A8291}" type="datetimeFigureOut">
              <a:rPr lang="en-US" smtClean="0"/>
              <a:t>6/14/2022</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4531644"/>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Lst>
  <p:transition>
    <p:fade thruBlk="1"/>
  </p:transition>
  <p:timing>
    <p:tnLst>
      <p:par>
        <p:cTn id="1" dur="indefinite" restart="never" nodeType="tmRoot"/>
      </p:par>
    </p:tnLst>
  </p:timing>
  <p:hf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sv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urkishairlines.com/en-tr/announcements/coronavirus-outbreak/travel-restrictions/" TargetMode="External"/><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openxmlformats.org/officeDocument/2006/relationships/hyperlink" Target="mailto:hku.seminar.project@gmail.com" TargetMode="External"/><Relationship Id="rId3" Type="http://schemas.openxmlformats.org/officeDocument/2006/relationships/hyperlink" Target="https://kalitto.hku.edu.tr/" TargetMode="External"/><Relationship Id="rId7" Type="http://schemas.openxmlformats.org/officeDocument/2006/relationships/hyperlink" Target="https://www.instagram.com/kalitto_hk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twitter.com/kalitto_hku" TargetMode="External"/><Relationship Id="rId5" Type="http://schemas.openxmlformats.org/officeDocument/2006/relationships/hyperlink" Target="https://www.linkedin.com/company/kalitto-hku/" TargetMode="External"/><Relationship Id="rId4" Type="http://schemas.openxmlformats.org/officeDocument/2006/relationships/hyperlink" Target="https://www.facebook.com/hkutto" TargetMode="External"/><Relationship Id="rId9" Type="http://schemas.openxmlformats.org/officeDocument/2006/relationships/hyperlink" Target="http://www.facebook.com/groups/seminarsforstrongcontac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hku.seminar.project@gmail.com"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hyperlink" Target="https://kalitto.hku.edu.t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9" name="Grafik 8" descr="Yara Bandı düz dolguyla">
            <a:extLst>
              <a:ext uri="{FF2B5EF4-FFF2-40B4-BE49-F238E27FC236}">
                <a16:creationId xmlns:a16="http://schemas.microsoft.com/office/drawing/2014/main" id="{69432F16-5403-421A-A61F-F2FE1F66BD3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24168" y="3735576"/>
            <a:ext cx="1449938" cy="1449938"/>
          </a:xfrm>
          <a:prstGeom prst="rect">
            <a:avLst/>
          </a:prstGeom>
        </p:spPr>
      </p:pic>
      <p:sp>
        <p:nvSpPr>
          <p:cNvPr id="752" name="Google Shape;752;p12"/>
          <p:cNvSpPr txBox="1">
            <a:spLocks noGrp="1"/>
          </p:cNvSpPr>
          <p:nvPr>
            <p:ph type="ctrTitle"/>
          </p:nvPr>
        </p:nvSpPr>
        <p:spPr>
          <a:xfrm>
            <a:off x="995201" y="2200217"/>
            <a:ext cx="7086600" cy="1368822"/>
          </a:xfrm>
          <a:prstGeom prst="rect">
            <a:avLst/>
          </a:prstGeom>
        </p:spPr>
        <p:txBody>
          <a:bodyPr spcFirstLastPara="1" wrap="square" lIns="0" tIns="0" rIns="0" bIns="0" anchor="ctr" anchorCtr="0">
            <a:noAutofit/>
          </a:bodyPr>
          <a:lstStyle/>
          <a:p>
            <a:pPr lvl="0" algn="ctr"/>
            <a:r>
              <a:rPr lang="tr-TR" sz="3200" b="1" dirty="0" smtClean="0"/>
              <a:t>«</a:t>
            </a:r>
            <a:r>
              <a:rPr lang="tr-TR" sz="3200" b="1" dirty="0" err="1" smtClean="0"/>
              <a:t>Seminars</a:t>
            </a:r>
            <a:r>
              <a:rPr lang="tr-TR" sz="3200" b="1" dirty="0" smtClean="0"/>
              <a:t> </a:t>
            </a:r>
            <a:r>
              <a:rPr lang="tr-TR" sz="3200" b="1" dirty="0" err="1" smtClean="0"/>
              <a:t>For</a:t>
            </a:r>
            <a:r>
              <a:rPr lang="tr-TR" sz="3200" b="1" dirty="0" smtClean="0"/>
              <a:t> </a:t>
            </a:r>
            <a:r>
              <a:rPr lang="tr-TR" sz="3200" b="1" dirty="0" err="1" smtClean="0"/>
              <a:t>Strong</a:t>
            </a:r>
            <a:r>
              <a:rPr lang="tr-TR" sz="3200" b="1" dirty="0" smtClean="0"/>
              <a:t> </a:t>
            </a:r>
            <a:r>
              <a:rPr lang="tr-TR" sz="3200" b="1" dirty="0" err="1" smtClean="0"/>
              <a:t>Contacts</a:t>
            </a:r>
            <a:r>
              <a:rPr lang="tr-TR" sz="3200" b="1" dirty="0" smtClean="0"/>
              <a:t>»</a:t>
            </a:r>
            <a:endParaRPr sz="3200" b="1" dirty="0"/>
          </a:p>
        </p:txBody>
      </p:sp>
      <p:sp>
        <p:nvSpPr>
          <p:cNvPr id="2" name="Dikdörtgen 1">
            <a:extLst>
              <a:ext uri="{FF2B5EF4-FFF2-40B4-BE49-F238E27FC236}">
                <a16:creationId xmlns:a16="http://schemas.microsoft.com/office/drawing/2014/main" id="{41C1F03D-40BE-4623-82AD-1FB9DE4FD242}"/>
              </a:ext>
            </a:extLst>
          </p:cNvPr>
          <p:cNvSpPr/>
          <p:nvPr/>
        </p:nvSpPr>
        <p:spPr>
          <a:xfrm>
            <a:off x="1987111" y="4262267"/>
            <a:ext cx="4572000" cy="338554"/>
          </a:xfrm>
          <a:prstGeom prst="rect">
            <a:avLst/>
          </a:prstGeom>
        </p:spPr>
        <p:txBody>
          <a:bodyPr>
            <a:spAutoFit/>
          </a:bodyPr>
          <a:lstStyle/>
          <a:p>
            <a:pPr algn="ctr"/>
            <a:r>
              <a:rPr lang="tr-TR" sz="1600" dirty="0" smtClean="0">
                <a:latin typeface="Berlin Sans FB" panose="020E0602020502020306" pitchFamily="34" charset="0"/>
              </a:rPr>
              <a:t>13</a:t>
            </a:r>
            <a:r>
              <a:rPr lang="tr-TR" sz="1600" dirty="0" smtClean="0">
                <a:latin typeface="Berlin Sans FB" panose="020E0602020502020306" pitchFamily="34" charset="0"/>
              </a:rPr>
              <a:t>-21 AUGUST </a:t>
            </a:r>
            <a:r>
              <a:rPr lang="tr-TR" sz="1600" dirty="0" smtClean="0">
                <a:latin typeface="Berlin Sans FB" panose="020E0602020502020306" pitchFamily="34" charset="0"/>
              </a:rPr>
              <a:t>2022 - Gaziantep, TÜRKİYE</a:t>
            </a:r>
            <a:endParaRPr lang="tr-TR" sz="1600" dirty="0">
              <a:latin typeface="Berlin Sans FB" panose="020E0602020502020306" pitchFamily="34" charset="0"/>
            </a:endParaRPr>
          </a:p>
        </p:txBody>
      </p:sp>
      <p:sp>
        <p:nvSpPr>
          <p:cNvPr id="13" name="Google Shape;752;p12"/>
          <p:cNvSpPr txBox="1">
            <a:spLocks/>
          </p:cNvSpPr>
          <p:nvPr/>
        </p:nvSpPr>
        <p:spPr>
          <a:xfrm>
            <a:off x="604456" y="1169918"/>
            <a:ext cx="7590531" cy="873074"/>
          </a:xfrm>
          <a:prstGeom prst="roundRect">
            <a:avLst/>
          </a:prstGeom>
        </p:spPr>
        <p:style>
          <a:lnRef idx="2">
            <a:schemeClr val="accent1"/>
          </a:lnRef>
          <a:fillRef idx="1">
            <a:schemeClr val="lt1"/>
          </a:fillRef>
          <a:effectRef idx="0">
            <a:schemeClr val="accent1"/>
          </a:effectRef>
          <a:fontRef idx="minor">
            <a:schemeClr val="dk1"/>
          </a:fontRef>
        </p:style>
        <p:txBody>
          <a:bodyPr spcFirstLastPara="1" vert="horz" wrap="square" lIns="0" tIns="0" rIns="0" bIns="0" rtlCol="0" anchor="ctr" anchorCtr="0">
            <a:noAutofit/>
          </a:bodyPr>
          <a:lstStyle>
            <a:lvl1pPr algn="l" defTabSz="685800" rtl="0" eaLnBrk="1" latinLnBrk="0" hangingPunct="1">
              <a:lnSpc>
                <a:spcPct val="90000"/>
              </a:lnSpc>
              <a:spcBef>
                <a:spcPct val="0"/>
              </a:spcBef>
              <a:buNone/>
              <a:defRPr sz="4500" kern="1200" cap="all" baseline="0">
                <a:solidFill>
                  <a:schemeClr val="tx1"/>
                </a:solidFill>
                <a:latin typeface="+mj-lt"/>
                <a:ea typeface="+mj-ea"/>
                <a:cs typeface="+mj-cs"/>
              </a:defRPr>
            </a:lvl1pPr>
          </a:lstStyle>
          <a:p>
            <a:pPr algn="ctr"/>
            <a:endParaRPr lang="en-US" sz="3200" b="1" dirty="0"/>
          </a:p>
        </p:txBody>
      </p:sp>
      <p:pic>
        <p:nvPicPr>
          <p:cNvPr id="4" name="Resim 3">
            <a:extLst>
              <a:ext uri="{FF2B5EF4-FFF2-40B4-BE49-F238E27FC236}">
                <a16:creationId xmlns:a16="http://schemas.microsoft.com/office/drawing/2014/main" id="{299F59D5-0B8F-402C-8FD2-BA0BDF024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8292" y="1390455"/>
            <a:ext cx="817665" cy="43200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Resim 2">
            <a:extLst>
              <a:ext uri="{FF2B5EF4-FFF2-40B4-BE49-F238E27FC236}">
                <a16:creationId xmlns:a16="http://schemas.microsoft.com/office/drawing/2014/main" id="{8B4636E3-618A-4EF0-8954-F18E212648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250" y="1390455"/>
            <a:ext cx="786186" cy="43200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BE01EAE0-659B-4516-A929-DD3ACB91AC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919" y="1405052"/>
            <a:ext cx="1562300" cy="43200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853" y="1390455"/>
            <a:ext cx="1000660" cy="432000"/>
          </a:xfrm>
          <a:prstGeom prst="rect">
            <a:avLst/>
          </a:prstGeom>
          <a:noFill/>
          <a:effectLst>
            <a:outerShdw blurRad="50800" dist="38100" dir="18900000" algn="bl" rotWithShape="0">
              <a:prstClr val="black">
                <a:alpha val="40000"/>
              </a:prstClr>
            </a:outerShdw>
          </a:effectLst>
        </p:spPr>
      </p:pic>
      <p:sp>
        <p:nvSpPr>
          <p:cNvPr id="14" name="Dikdörtgen 13">
            <a:extLst>
              <a:ext uri="{FF2B5EF4-FFF2-40B4-BE49-F238E27FC236}">
                <a16:creationId xmlns:a16="http://schemas.microsoft.com/office/drawing/2014/main" id="{41C1F03D-40BE-4623-82AD-1FB9DE4FD242}"/>
              </a:ext>
            </a:extLst>
          </p:cNvPr>
          <p:cNvSpPr/>
          <p:nvPr/>
        </p:nvSpPr>
        <p:spPr>
          <a:xfrm>
            <a:off x="1973818" y="3923713"/>
            <a:ext cx="4572000" cy="338554"/>
          </a:xfrm>
          <a:prstGeom prst="rect">
            <a:avLst/>
          </a:prstGeom>
        </p:spPr>
        <p:txBody>
          <a:bodyPr>
            <a:spAutoFit/>
          </a:bodyPr>
          <a:lstStyle/>
          <a:p>
            <a:pPr algn="ctr"/>
            <a:r>
              <a:rPr lang="tr-TR" sz="1600" dirty="0" smtClean="0">
                <a:latin typeface="Berlin Sans FB" panose="020E0602020502020306" pitchFamily="34" charset="0"/>
              </a:rPr>
              <a:t>ERASMUS+ - KA153</a:t>
            </a:r>
            <a:endParaRPr lang="tr-TR" sz="1600" dirty="0">
              <a:latin typeface="Berlin Sans FB" panose="020E0602020502020306" pitchFamily="34" charset="0"/>
            </a:endParaRPr>
          </a:p>
        </p:txBody>
      </p:sp>
      <p:sp>
        <p:nvSpPr>
          <p:cNvPr id="12"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a:t>
            </a:fld>
            <a:endParaRPr dirty="0"/>
          </a:p>
        </p:txBody>
      </p:sp>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6409" y="1282455"/>
            <a:ext cx="571005" cy="54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24"/>
          <p:cNvSpPr txBox="1">
            <a:spLocks noGrp="1"/>
          </p:cNvSpPr>
          <p:nvPr>
            <p:ph type="title"/>
          </p:nvPr>
        </p:nvSpPr>
        <p:spPr>
          <a:xfrm>
            <a:off x="1611831" y="313684"/>
            <a:ext cx="3453839" cy="620400"/>
          </a:xfrm>
          <a:prstGeom prst="rect">
            <a:avLst/>
          </a:prstGeom>
        </p:spPr>
        <p:txBody>
          <a:bodyPr spcFirstLastPara="1" wrap="square" lIns="0" tIns="0" rIns="0" bIns="0" anchor="b" anchorCtr="0">
            <a:noAutofit/>
          </a:bodyPr>
          <a:lstStyle/>
          <a:p>
            <a:pPr lvl="0"/>
            <a:r>
              <a:rPr lang="tr-TR" sz="2000" dirty="0" smtClean="0"/>
              <a:t>Visa </a:t>
            </a:r>
            <a:r>
              <a:rPr lang="tr-TR" sz="2000" dirty="0" err="1"/>
              <a:t>to</a:t>
            </a:r>
            <a:r>
              <a:rPr lang="tr-TR" sz="2000" dirty="0"/>
              <a:t> </a:t>
            </a:r>
            <a:r>
              <a:rPr lang="tr-TR" sz="2000" dirty="0" smtClean="0"/>
              <a:t>TÜRKİYE</a:t>
            </a:r>
            <a:endParaRPr sz="2000" dirty="0"/>
          </a:p>
        </p:txBody>
      </p:sp>
      <p:graphicFrame>
        <p:nvGraphicFramePr>
          <p:cNvPr id="5" name="İçerik Yer Tutucusu 2">
            <a:extLst>
              <a:ext uri="{FF2B5EF4-FFF2-40B4-BE49-F238E27FC236}">
                <a16:creationId xmlns:a16="http://schemas.microsoft.com/office/drawing/2014/main" id="{814A5F9F-F85A-44CE-B0E1-B01ED6F39269}"/>
              </a:ext>
            </a:extLst>
          </p:cNvPr>
          <p:cNvGraphicFramePr>
            <a:graphicFrameLocks/>
          </p:cNvGraphicFramePr>
          <p:nvPr>
            <p:extLst>
              <p:ext uri="{D42A27DB-BD31-4B8C-83A1-F6EECF244321}">
                <p14:modId xmlns:p14="http://schemas.microsoft.com/office/powerpoint/2010/main" val="896332967"/>
              </p:ext>
            </p:extLst>
          </p:nvPr>
        </p:nvGraphicFramePr>
        <p:xfrm>
          <a:off x="889077" y="1057275"/>
          <a:ext cx="6240385" cy="3770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oogle Shape;1130;p38">
            <a:extLst>
              <a:ext uri="{FF2B5EF4-FFF2-40B4-BE49-F238E27FC236}">
                <a16:creationId xmlns:a16="http://schemas.microsoft.com/office/drawing/2014/main" id="{5784E93E-E551-4E0D-A9AD-170A67DB09B4}"/>
              </a:ext>
            </a:extLst>
          </p:cNvPr>
          <p:cNvGrpSpPr/>
          <p:nvPr/>
        </p:nvGrpSpPr>
        <p:grpSpPr>
          <a:xfrm>
            <a:off x="7676943" y="1926097"/>
            <a:ext cx="864394" cy="1016527"/>
            <a:chOff x="584925" y="922575"/>
            <a:chExt cx="415200" cy="502525"/>
          </a:xfrm>
        </p:grpSpPr>
        <p:sp>
          <p:nvSpPr>
            <p:cNvPr id="10" name="Google Shape;1131;p38">
              <a:extLst>
                <a:ext uri="{FF2B5EF4-FFF2-40B4-BE49-F238E27FC236}">
                  <a16:creationId xmlns:a16="http://schemas.microsoft.com/office/drawing/2014/main" id="{0159414C-37EA-4A75-A58C-CDBD3959E67B}"/>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2;p38">
              <a:extLst>
                <a:ext uri="{FF2B5EF4-FFF2-40B4-BE49-F238E27FC236}">
                  <a16:creationId xmlns:a16="http://schemas.microsoft.com/office/drawing/2014/main" id="{807E3851-BDEC-4453-92E5-C3CFD6584855}"/>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33;p38">
              <a:extLst>
                <a:ext uri="{FF2B5EF4-FFF2-40B4-BE49-F238E27FC236}">
                  <a16:creationId xmlns:a16="http://schemas.microsoft.com/office/drawing/2014/main" id="{BCFBDDCC-9DF2-4C99-9535-9DFA9EDE5BE5}"/>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1" name="Google Shape;871;p25"/>
          <p:cNvSpPr txBox="1">
            <a:spLocks noGrp="1"/>
          </p:cNvSpPr>
          <p:nvPr>
            <p:ph type="title" idx="4294967295"/>
          </p:nvPr>
        </p:nvSpPr>
        <p:spPr>
          <a:xfrm>
            <a:off x="591842" y="1223687"/>
            <a:ext cx="5119845" cy="449262"/>
          </a:xfrm>
          <a:prstGeom prst="rect">
            <a:avLst/>
          </a:prstGeom>
        </p:spPr>
        <p:txBody>
          <a:bodyPr spcFirstLastPara="1" wrap="square" lIns="0" tIns="0" rIns="0" bIns="0" anchor="b" anchorCtr="0">
            <a:noAutofit/>
          </a:bodyPr>
          <a:lstStyle/>
          <a:p>
            <a:pPr lvl="0"/>
            <a:r>
              <a:rPr lang="tr-TR" sz="2000" dirty="0" smtClean="0"/>
              <a:t>Travel </a:t>
            </a:r>
            <a:r>
              <a:rPr lang="tr-TR" sz="2000" dirty="0" err="1" smtClean="0"/>
              <a:t>to</a:t>
            </a:r>
            <a:r>
              <a:rPr lang="tr-TR" sz="2000" dirty="0" smtClean="0"/>
              <a:t> </a:t>
            </a:r>
            <a:r>
              <a:rPr lang="tr-TR" sz="2000" dirty="0" err="1" smtClean="0"/>
              <a:t>the</a:t>
            </a:r>
            <a:r>
              <a:rPr lang="tr-TR" sz="2000" dirty="0" smtClean="0"/>
              <a:t> </a:t>
            </a:r>
            <a:r>
              <a:rPr lang="tr-TR" sz="2000" dirty="0" err="1" smtClean="0"/>
              <a:t>venue</a:t>
            </a:r>
            <a:r>
              <a:rPr lang="tr-TR" sz="2000" dirty="0" smtClean="0"/>
              <a:t> </a:t>
            </a:r>
            <a:r>
              <a:rPr lang="tr-TR" sz="2000" dirty="0" smtClean="0"/>
              <a:t>(</a:t>
            </a:r>
            <a:r>
              <a:rPr lang="tr-TR" sz="2000" dirty="0" smtClean="0">
                <a:effectLst>
                  <a:outerShdw blurRad="38100" dist="38100" dir="2700000" algn="tl">
                    <a:srgbClr val="000000">
                      <a:alpha val="43137"/>
                    </a:srgbClr>
                  </a:outerShdw>
                </a:effectLst>
              </a:rPr>
              <a:t>13</a:t>
            </a:r>
            <a:r>
              <a:rPr lang="tr-TR" sz="2000" dirty="0" smtClean="0">
                <a:effectLst>
                  <a:outerShdw blurRad="38100" dist="38100" dir="2700000" algn="tl">
                    <a:srgbClr val="000000">
                      <a:alpha val="43137"/>
                    </a:srgbClr>
                  </a:outerShdw>
                </a:effectLst>
              </a:rPr>
              <a:t> AUGUST </a:t>
            </a:r>
            <a:r>
              <a:rPr lang="tr-TR" sz="2000" dirty="0" smtClean="0">
                <a:effectLst>
                  <a:outerShdw blurRad="38100" dist="38100" dir="2700000" algn="tl">
                    <a:srgbClr val="000000">
                      <a:alpha val="43137"/>
                    </a:srgbClr>
                  </a:outerShdw>
                </a:effectLst>
              </a:rPr>
              <a:t>2022)</a:t>
            </a:r>
            <a:endParaRPr sz="2000" dirty="0">
              <a:effectLst>
                <a:outerShdw blurRad="38100" dist="38100" dir="2700000" algn="tl">
                  <a:srgbClr val="000000">
                    <a:alpha val="43137"/>
                  </a:srgbClr>
                </a:outerShdw>
              </a:effectLst>
            </a:endParaRPr>
          </a:p>
        </p:txBody>
      </p:sp>
      <p:graphicFrame>
        <p:nvGraphicFramePr>
          <p:cNvPr id="12" name="İçerik Yer Tutucusu 2">
            <a:extLst>
              <a:ext uri="{FF2B5EF4-FFF2-40B4-BE49-F238E27FC236}">
                <a16:creationId xmlns:a16="http://schemas.microsoft.com/office/drawing/2014/main" id="{E19AE37C-C542-425E-90EF-D62A7B5C1C5E}"/>
              </a:ext>
            </a:extLst>
          </p:cNvPr>
          <p:cNvGraphicFramePr>
            <a:graphicFrameLocks/>
          </p:cNvGraphicFramePr>
          <p:nvPr>
            <p:extLst>
              <p:ext uri="{D42A27DB-BD31-4B8C-83A1-F6EECF244321}">
                <p14:modId xmlns:p14="http://schemas.microsoft.com/office/powerpoint/2010/main" val="210843039"/>
              </p:ext>
            </p:extLst>
          </p:nvPr>
        </p:nvGraphicFramePr>
        <p:xfrm>
          <a:off x="591842" y="1526693"/>
          <a:ext cx="7411616" cy="2805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1" name="Google Shape;871;p25"/>
          <p:cNvSpPr txBox="1">
            <a:spLocks noGrp="1"/>
          </p:cNvSpPr>
          <p:nvPr>
            <p:ph type="title" idx="4294967295"/>
          </p:nvPr>
        </p:nvSpPr>
        <p:spPr>
          <a:xfrm>
            <a:off x="591841" y="795130"/>
            <a:ext cx="6854825" cy="612776"/>
          </a:xfrm>
          <a:prstGeom prst="rect">
            <a:avLst/>
          </a:prstGeom>
        </p:spPr>
        <p:txBody>
          <a:bodyPr spcFirstLastPara="1" wrap="square" lIns="0" tIns="0" rIns="0" bIns="0" anchor="b" anchorCtr="0">
            <a:noAutofit/>
          </a:bodyPr>
          <a:lstStyle/>
          <a:p>
            <a:pPr lvl="0"/>
            <a:r>
              <a:rPr lang="tr-TR" sz="2000" dirty="0"/>
              <a:t>Travel </a:t>
            </a:r>
            <a:r>
              <a:rPr lang="tr-TR" sz="2000" dirty="0" err="1"/>
              <a:t>back</a:t>
            </a:r>
            <a:r>
              <a:rPr lang="tr-TR" sz="2000" dirty="0"/>
              <a:t> </a:t>
            </a:r>
            <a:r>
              <a:rPr lang="tr-TR" sz="2000" dirty="0" err="1"/>
              <a:t>to</a:t>
            </a:r>
            <a:r>
              <a:rPr lang="tr-TR" sz="2000" dirty="0"/>
              <a:t> </a:t>
            </a:r>
            <a:r>
              <a:rPr lang="tr-TR" sz="2000" dirty="0" err="1"/>
              <a:t>the</a:t>
            </a:r>
            <a:r>
              <a:rPr lang="tr-TR" sz="2000" dirty="0"/>
              <a:t> </a:t>
            </a:r>
            <a:r>
              <a:rPr lang="tr-TR" sz="2000" dirty="0" err="1" smtClean="0"/>
              <a:t>airport</a:t>
            </a:r>
            <a:r>
              <a:rPr lang="tr-TR" sz="2000" dirty="0" smtClean="0"/>
              <a:t> </a:t>
            </a:r>
            <a:r>
              <a:rPr lang="tr-TR" sz="2000" dirty="0" smtClean="0"/>
              <a:t>(</a:t>
            </a:r>
            <a:r>
              <a:rPr lang="tr-TR" sz="2000" dirty="0" smtClean="0">
                <a:effectLst>
                  <a:outerShdw blurRad="38100" dist="38100" dir="2700000" algn="tl">
                    <a:srgbClr val="000000">
                      <a:alpha val="43137"/>
                    </a:srgbClr>
                  </a:outerShdw>
                </a:effectLst>
              </a:rPr>
              <a:t>21</a:t>
            </a:r>
            <a:r>
              <a:rPr lang="tr-TR" sz="2000" dirty="0" smtClean="0">
                <a:effectLst>
                  <a:outerShdw blurRad="38100" dist="38100" dir="2700000" algn="tl">
                    <a:srgbClr val="000000">
                      <a:alpha val="43137"/>
                    </a:srgbClr>
                  </a:outerShdw>
                </a:effectLst>
              </a:rPr>
              <a:t> AUGUST </a:t>
            </a:r>
            <a:r>
              <a:rPr lang="tr-TR" sz="2000" dirty="0" smtClean="0">
                <a:effectLst>
                  <a:outerShdw blurRad="38100" dist="38100" dir="2700000" algn="tl">
                    <a:srgbClr val="000000">
                      <a:alpha val="43137"/>
                    </a:srgbClr>
                  </a:outerShdw>
                </a:effectLst>
              </a:rPr>
              <a:t>2022)</a:t>
            </a:r>
            <a:endParaRPr sz="2000" dirty="0">
              <a:effectLst>
                <a:outerShdw blurRad="38100" dist="38100" dir="2700000" algn="tl">
                  <a:srgbClr val="000000">
                    <a:alpha val="43137"/>
                  </a:srgbClr>
                </a:outerShdw>
              </a:effectLst>
            </a:endParaRPr>
          </a:p>
        </p:txBody>
      </p:sp>
      <p:graphicFrame>
        <p:nvGraphicFramePr>
          <p:cNvPr id="12" name="İçerik Yer Tutucusu 2">
            <a:extLst>
              <a:ext uri="{FF2B5EF4-FFF2-40B4-BE49-F238E27FC236}">
                <a16:creationId xmlns:a16="http://schemas.microsoft.com/office/drawing/2014/main" id="{E19AE37C-C542-425E-90EF-D62A7B5C1C5E}"/>
              </a:ext>
            </a:extLst>
          </p:cNvPr>
          <p:cNvGraphicFramePr>
            <a:graphicFrameLocks/>
          </p:cNvGraphicFramePr>
          <p:nvPr>
            <p:extLst>
              <p:ext uri="{D42A27DB-BD31-4B8C-83A1-F6EECF244321}">
                <p14:modId xmlns:p14="http://schemas.microsoft.com/office/powerpoint/2010/main" val="1430671468"/>
              </p:ext>
            </p:extLst>
          </p:nvPr>
        </p:nvGraphicFramePr>
        <p:xfrm>
          <a:off x="591841" y="1772341"/>
          <a:ext cx="7678099" cy="2843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dirty="0"/>
          </a:p>
        </p:txBody>
      </p:sp>
    </p:spTree>
    <p:extLst>
      <p:ext uri="{BB962C8B-B14F-4D97-AF65-F5344CB8AC3E}">
        <p14:creationId xmlns:p14="http://schemas.microsoft.com/office/powerpoint/2010/main" val="390959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26"/>
          <p:cNvSpPr txBox="1">
            <a:spLocks noGrp="1"/>
          </p:cNvSpPr>
          <p:nvPr>
            <p:ph type="ctrTitle" idx="4294967295"/>
          </p:nvPr>
        </p:nvSpPr>
        <p:spPr>
          <a:xfrm>
            <a:off x="384202" y="840961"/>
            <a:ext cx="2317750" cy="434975"/>
          </a:xfrm>
          <a:prstGeom prst="rect">
            <a:avLst/>
          </a:prstGeom>
        </p:spPr>
        <p:txBody>
          <a:bodyPr spcFirstLastPara="1" wrap="square" lIns="0" tIns="0" rIns="0" bIns="0" anchor="b" anchorCtr="0">
            <a:noAutofit/>
          </a:bodyPr>
          <a:lstStyle/>
          <a:p>
            <a:pPr lvl="0"/>
            <a:r>
              <a:rPr lang="en-US" sz="2000" dirty="0"/>
              <a:t>Venue</a:t>
            </a:r>
            <a:r>
              <a:rPr lang="tr-TR" sz="2000" dirty="0"/>
              <a:t> / Hotel</a:t>
            </a:r>
            <a:endParaRPr sz="2000" dirty="0"/>
          </a:p>
        </p:txBody>
      </p:sp>
      <p:graphicFrame>
        <p:nvGraphicFramePr>
          <p:cNvPr id="8" name="Diyagram 7">
            <a:extLst>
              <a:ext uri="{FF2B5EF4-FFF2-40B4-BE49-F238E27FC236}">
                <a16:creationId xmlns:a16="http://schemas.microsoft.com/office/drawing/2014/main" id="{EABA8F11-3D04-42CA-BB2E-9C088590B939}"/>
              </a:ext>
            </a:extLst>
          </p:cNvPr>
          <p:cNvGraphicFramePr/>
          <p:nvPr>
            <p:extLst>
              <p:ext uri="{D42A27DB-BD31-4B8C-83A1-F6EECF244321}">
                <p14:modId xmlns:p14="http://schemas.microsoft.com/office/powerpoint/2010/main" val="589496375"/>
              </p:ext>
            </p:extLst>
          </p:nvPr>
        </p:nvGraphicFramePr>
        <p:xfrm>
          <a:off x="384202" y="1462320"/>
          <a:ext cx="5559398" cy="2453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a:extLst>
              <a:ext uri="{FF2B5EF4-FFF2-40B4-BE49-F238E27FC236}">
                <a16:creationId xmlns:a16="http://schemas.microsoft.com/office/drawing/2014/main" id="{49FF898E-001A-47A4-8E64-AA34292FC129}"/>
              </a:ext>
            </a:extLst>
          </p:cNvPr>
          <p:cNvSpPr/>
          <p:nvPr/>
        </p:nvSpPr>
        <p:spPr>
          <a:xfrm>
            <a:off x="384202" y="4041965"/>
            <a:ext cx="5559398" cy="707886"/>
          </a:xfrm>
          <a:prstGeom prst="rect">
            <a:avLst/>
          </a:prstGeom>
          <a:solidFill>
            <a:srgbClr val="00B0F0"/>
          </a:solidFill>
          <a:ln>
            <a:noFill/>
          </a:ln>
        </p:spPr>
        <p:txBody>
          <a:bodyPr wrap="square">
            <a:spAutoFit/>
          </a:bodyPr>
          <a:lstStyle/>
          <a:p>
            <a:pPr algn="just"/>
            <a:r>
              <a:rPr lang="en-US" sz="1000" dirty="0" smtClean="0"/>
              <a:t>Turkey is a country that is not very convenient for those fed vegan. If you are </a:t>
            </a:r>
            <a:r>
              <a:rPr lang="tr-TR" sz="1000" dirty="0" smtClean="0"/>
              <a:t>a </a:t>
            </a:r>
            <a:r>
              <a:rPr lang="en-US" sz="1000" dirty="0" smtClean="0"/>
              <a:t>vegan</a:t>
            </a:r>
            <a:r>
              <a:rPr lang="tr-TR" sz="1000" dirty="0" smtClean="0"/>
              <a:t> </a:t>
            </a:r>
            <a:r>
              <a:rPr lang="tr-TR" sz="1000" dirty="0" err="1" smtClean="0"/>
              <a:t>and</a:t>
            </a:r>
            <a:r>
              <a:rPr lang="tr-TR" sz="1000" dirty="0" smtClean="0"/>
              <a:t> </a:t>
            </a:r>
            <a:r>
              <a:rPr lang="en-US" sz="1000" dirty="0" smtClean="0"/>
              <a:t>decide</a:t>
            </a:r>
            <a:r>
              <a:rPr lang="tr-TR" sz="1000" dirty="0" smtClean="0"/>
              <a:t>d</a:t>
            </a:r>
            <a:r>
              <a:rPr lang="en-US" sz="1000" dirty="0" smtClean="0"/>
              <a:t> to </a:t>
            </a:r>
            <a:r>
              <a:rPr lang="tr-TR" sz="1000" dirty="0" err="1" smtClean="0"/>
              <a:t>come</a:t>
            </a:r>
            <a:r>
              <a:rPr lang="en-US" sz="1000" dirty="0" smtClean="0"/>
              <a:t>,</a:t>
            </a:r>
            <a:r>
              <a:rPr lang="tr-TR" sz="1000" dirty="0" smtClean="0"/>
              <a:t> </a:t>
            </a:r>
            <a:r>
              <a:rPr lang="tr-TR" sz="1000" dirty="0" err="1" smtClean="0"/>
              <a:t>please</a:t>
            </a:r>
            <a:r>
              <a:rPr lang="en-US" sz="1000" dirty="0" smtClean="0"/>
              <a:t> be aware that you </a:t>
            </a:r>
            <a:r>
              <a:rPr lang="tr-TR" sz="1000" dirty="0" err="1" smtClean="0"/>
              <a:t>may</a:t>
            </a:r>
            <a:r>
              <a:rPr lang="tr-TR" sz="1000" dirty="0" smtClean="0"/>
              <a:t> </a:t>
            </a:r>
            <a:r>
              <a:rPr lang="en-US" sz="1000" dirty="0" smtClean="0"/>
              <a:t>have difficult</a:t>
            </a:r>
            <a:r>
              <a:rPr lang="tr-TR" sz="1000" dirty="0" err="1" smtClean="0"/>
              <a:t>ies</a:t>
            </a:r>
            <a:r>
              <a:rPr lang="tr-TR" sz="1000" dirty="0" smtClean="0"/>
              <a:t> </a:t>
            </a:r>
            <a:r>
              <a:rPr lang="tr-TR" sz="1000" dirty="0" err="1" smtClean="0"/>
              <a:t>to</a:t>
            </a:r>
            <a:r>
              <a:rPr lang="en-US" sz="1000" dirty="0" smtClean="0"/>
              <a:t> find appropriate food</a:t>
            </a:r>
            <a:r>
              <a:rPr lang="tr-TR" sz="1000" dirty="0" smtClean="0"/>
              <a:t> </a:t>
            </a:r>
            <a:r>
              <a:rPr lang="tr-TR" sz="1000" dirty="0" err="1" smtClean="0"/>
              <a:t>for</a:t>
            </a:r>
            <a:r>
              <a:rPr lang="tr-TR" sz="1000" dirty="0" smtClean="0"/>
              <a:t> </a:t>
            </a:r>
            <a:r>
              <a:rPr lang="tr-TR" sz="1000" dirty="0" err="1" smtClean="0"/>
              <a:t>your</a:t>
            </a:r>
            <a:r>
              <a:rPr lang="tr-TR" sz="1000" dirty="0" smtClean="0"/>
              <a:t> </a:t>
            </a:r>
            <a:r>
              <a:rPr lang="tr-TR" sz="1000" dirty="0" err="1" smtClean="0"/>
              <a:t>diet</a:t>
            </a:r>
            <a:r>
              <a:rPr lang="en-US" sz="1000" dirty="0" smtClean="0"/>
              <a:t>.</a:t>
            </a:r>
            <a:r>
              <a:rPr lang="tr-TR" sz="1000" dirty="0" smtClean="0"/>
              <a:t> </a:t>
            </a:r>
            <a:r>
              <a:rPr lang="tr-TR" sz="1000" dirty="0" err="1" smtClean="0"/>
              <a:t>However</a:t>
            </a:r>
            <a:r>
              <a:rPr lang="tr-TR" sz="1000" dirty="0" smtClean="0"/>
              <a:t>, </a:t>
            </a:r>
            <a:r>
              <a:rPr lang="tr-TR" sz="1000" dirty="0" err="1" smtClean="0"/>
              <a:t>we</a:t>
            </a:r>
            <a:r>
              <a:rPr lang="tr-TR" sz="1000" dirty="0" smtClean="0"/>
              <a:t> </a:t>
            </a:r>
            <a:r>
              <a:rPr lang="tr-TR" sz="1000" dirty="0" err="1" smtClean="0"/>
              <a:t>will</a:t>
            </a:r>
            <a:r>
              <a:rPr lang="tr-TR" sz="1000" dirty="0" smtClean="0"/>
              <a:t> do </a:t>
            </a:r>
            <a:r>
              <a:rPr lang="tr-TR" sz="1000" dirty="0" err="1" smtClean="0"/>
              <a:t>our</a:t>
            </a:r>
            <a:r>
              <a:rPr lang="tr-TR" sz="1000" dirty="0" smtClean="0"/>
              <a:t> </a:t>
            </a:r>
            <a:r>
              <a:rPr lang="tr-TR" sz="1000" dirty="0" err="1" smtClean="0"/>
              <a:t>best</a:t>
            </a:r>
            <a:r>
              <a:rPr lang="tr-TR" sz="1000" dirty="0" smtClean="0"/>
              <a:t> </a:t>
            </a:r>
            <a:r>
              <a:rPr lang="tr-TR" sz="1000" dirty="0" err="1" smtClean="0"/>
              <a:t>to</a:t>
            </a:r>
            <a:r>
              <a:rPr lang="tr-TR" sz="1000" dirty="0" smtClean="0"/>
              <a:t> </a:t>
            </a:r>
            <a:r>
              <a:rPr lang="tr-TR" sz="1000" dirty="0" err="1" smtClean="0"/>
              <a:t>help</a:t>
            </a:r>
            <a:r>
              <a:rPr lang="tr-TR" sz="1000" dirty="0" smtClean="0"/>
              <a:t> </a:t>
            </a:r>
            <a:r>
              <a:rPr lang="tr-TR" sz="1000" dirty="0" err="1" smtClean="0"/>
              <a:t>you</a:t>
            </a:r>
            <a:r>
              <a:rPr lang="tr-TR" sz="1000" dirty="0" smtClean="0"/>
              <a:t> </a:t>
            </a:r>
            <a:r>
              <a:rPr lang="tr-TR" sz="1000" dirty="0" err="1" smtClean="0"/>
              <a:t>with</a:t>
            </a:r>
            <a:r>
              <a:rPr lang="tr-TR" sz="1000" dirty="0" smtClean="0"/>
              <a:t> </a:t>
            </a:r>
            <a:r>
              <a:rPr lang="tr-TR" sz="1000" dirty="0" err="1" smtClean="0"/>
              <a:t>your</a:t>
            </a:r>
            <a:r>
              <a:rPr lang="tr-TR" sz="1000" dirty="0" smtClean="0"/>
              <a:t> </a:t>
            </a:r>
            <a:r>
              <a:rPr lang="tr-TR" sz="1000" dirty="0" err="1" smtClean="0"/>
              <a:t>diet</a:t>
            </a:r>
            <a:r>
              <a:rPr lang="tr-TR" sz="1000" dirty="0" smtClean="0"/>
              <a:t> </a:t>
            </a:r>
            <a:r>
              <a:rPr lang="tr-TR" sz="1000" dirty="0" err="1" smtClean="0"/>
              <a:t>for</a:t>
            </a:r>
            <a:r>
              <a:rPr lang="tr-TR" sz="1000" dirty="0" smtClean="0"/>
              <a:t> sure.</a:t>
            </a:r>
            <a:endParaRPr lang="tr-TR" sz="1000" dirty="0"/>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59" y="2949851"/>
            <a:ext cx="2406015" cy="1800000"/>
          </a:xfrm>
          <a:prstGeom prst="rect">
            <a:avLst/>
          </a:prstGeom>
        </p:spPr>
      </p:pic>
      <p:pic>
        <p:nvPicPr>
          <p:cNvPr id="4" name="Resim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0859" y="945484"/>
            <a:ext cx="2406015" cy="1800000"/>
          </a:xfrm>
          <a:prstGeom prst="rect">
            <a:avLst/>
          </a:prstGeom>
        </p:spPr>
      </p:pic>
      <p:sp>
        <p:nvSpPr>
          <p:cNvPr id="7"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7" name="Google Shape;897;p27"/>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891" name="Google Shape;891;p27"/>
          <p:cNvSpPr txBox="1">
            <a:spLocks noGrp="1"/>
          </p:cNvSpPr>
          <p:nvPr>
            <p:ph type="ctrTitle" idx="4294967295"/>
          </p:nvPr>
        </p:nvSpPr>
        <p:spPr>
          <a:xfrm>
            <a:off x="1252330" y="1095201"/>
            <a:ext cx="3740150" cy="357188"/>
          </a:xfrm>
          <a:prstGeom prst="rect">
            <a:avLst/>
          </a:prstGeom>
        </p:spPr>
        <p:txBody>
          <a:bodyPr spcFirstLastPara="1" wrap="square" lIns="0" tIns="0" rIns="0" bIns="0" anchor="b" anchorCtr="0">
            <a:noAutofit/>
          </a:bodyPr>
          <a:lstStyle/>
          <a:p>
            <a:pPr lvl="0"/>
            <a:r>
              <a:rPr lang="tr-TR" sz="2000" dirty="0" err="1" smtClean="0"/>
              <a:t>Reimbursement</a:t>
            </a:r>
            <a:r>
              <a:rPr lang="tr-TR" sz="2000" dirty="0" smtClean="0"/>
              <a:t> </a:t>
            </a:r>
            <a:r>
              <a:rPr lang="tr-TR" sz="2000" dirty="0" err="1"/>
              <a:t>Procedures</a:t>
            </a:r>
            <a:endParaRPr sz="2000" dirty="0"/>
          </a:p>
        </p:txBody>
      </p:sp>
      <p:graphicFrame>
        <p:nvGraphicFramePr>
          <p:cNvPr id="9" name="İçerik Yer Tutucusu 2">
            <a:extLst>
              <a:ext uri="{FF2B5EF4-FFF2-40B4-BE49-F238E27FC236}">
                <a16:creationId xmlns:a16="http://schemas.microsoft.com/office/drawing/2014/main" id="{BF6015D4-725E-472C-9F20-763D15ED24C6}"/>
              </a:ext>
            </a:extLst>
          </p:cNvPr>
          <p:cNvGraphicFramePr>
            <a:graphicFrameLocks/>
          </p:cNvGraphicFramePr>
          <p:nvPr>
            <p:extLst>
              <p:ext uri="{D42A27DB-BD31-4B8C-83A1-F6EECF244321}">
                <p14:modId xmlns:p14="http://schemas.microsoft.com/office/powerpoint/2010/main" val="2389154840"/>
              </p:ext>
            </p:extLst>
          </p:nvPr>
        </p:nvGraphicFramePr>
        <p:xfrm>
          <a:off x="730044" y="1540284"/>
          <a:ext cx="7529053" cy="3209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oogle Shape;1282;p38">
            <a:extLst>
              <a:ext uri="{FF2B5EF4-FFF2-40B4-BE49-F238E27FC236}">
                <a16:creationId xmlns:a16="http://schemas.microsoft.com/office/drawing/2014/main" id="{E09248BB-6A95-42C7-80E1-4B9DA467728C}"/>
              </a:ext>
            </a:extLst>
          </p:cNvPr>
          <p:cNvGrpSpPr/>
          <p:nvPr/>
        </p:nvGrpSpPr>
        <p:grpSpPr>
          <a:xfrm>
            <a:off x="743667" y="1100838"/>
            <a:ext cx="370599" cy="370620"/>
            <a:chOff x="570875" y="4322250"/>
            <a:chExt cx="443300" cy="443325"/>
          </a:xfrm>
        </p:grpSpPr>
        <p:sp>
          <p:nvSpPr>
            <p:cNvPr id="11" name="Google Shape;1283;p38">
              <a:extLst>
                <a:ext uri="{FF2B5EF4-FFF2-40B4-BE49-F238E27FC236}">
                  <a16:creationId xmlns:a16="http://schemas.microsoft.com/office/drawing/2014/main" id="{6749D9AC-CC43-4361-9F5E-F5B10B5C88AA}"/>
                </a:ext>
              </a:extLst>
            </p:cNvPr>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4;p38">
              <a:extLst>
                <a:ext uri="{FF2B5EF4-FFF2-40B4-BE49-F238E27FC236}">
                  <a16:creationId xmlns:a16="http://schemas.microsoft.com/office/drawing/2014/main" id="{AF55601A-03CE-4D20-A0A3-4A10EF77E498}"/>
                </a:ext>
              </a:extLst>
            </p:cNvPr>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85;p38">
              <a:extLst>
                <a:ext uri="{FF2B5EF4-FFF2-40B4-BE49-F238E27FC236}">
                  <a16:creationId xmlns:a16="http://schemas.microsoft.com/office/drawing/2014/main" id="{3182A363-CC46-4D01-AD45-B2A8AAC70300}"/>
                </a:ext>
              </a:extLst>
            </p:cNvPr>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6;p38">
              <a:extLst>
                <a:ext uri="{FF2B5EF4-FFF2-40B4-BE49-F238E27FC236}">
                  <a16:creationId xmlns:a16="http://schemas.microsoft.com/office/drawing/2014/main" id="{FB801CB1-0569-452F-A3B9-A2A5F9915411}"/>
                </a:ext>
              </a:extLst>
            </p:cNvPr>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28"/>
          <p:cNvSpPr txBox="1">
            <a:spLocks noGrp="1"/>
          </p:cNvSpPr>
          <p:nvPr>
            <p:ph type="title"/>
          </p:nvPr>
        </p:nvSpPr>
        <p:spPr>
          <a:xfrm>
            <a:off x="4512340" y="799495"/>
            <a:ext cx="3387154" cy="620400"/>
          </a:xfrm>
          <a:prstGeom prst="rect">
            <a:avLst/>
          </a:prstGeom>
        </p:spPr>
        <p:txBody>
          <a:bodyPr spcFirstLastPara="1" wrap="square" lIns="0" tIns="0" rIns="0" bIns="0" anchor="b" anchorCtr="0">
            <a:noAutofit/>
          </a:bodyPr>
          <a:lstStyle/>
          <a:p>
            <a:pPr lvl="0"/>
            <a:r>
              <a:rPr lang="tr-TR" sz="4000" dirty="0" err="1" smtClean="0">
                <a:solidFill>
                  <a:srgbClr val="FF0000"/>
                </a:solidFill>
              </a:rPr>
              <a:t>Warnings</a:t>
            </a:r>
            <a:r>
              <a:rPr lang="tr-TR" sz="4000" dirty="0">
                <a:solidFill>
                  <a:srgbClr val="FF0000"/>
                </a:solidFill>
              </a:rPr>
              <a:t>!</a:t>
            </a:r>
            <a:endParaRPr sz="4000" dirty="0">
              <a:solidFill>
                <a:srgbClr val="FF0000"/>
              </a:solidFill>
            </a:endParaRPr>
          </a:p>
        </p:txBody>
      </p:sp>
      <p:graphicFrame>
        <p:nvGraphicFramePr>
          <p:cNvPr id="29" name="İçerik Yer Tutucusu 3">
            <a:extLst>
              <a:ext uri="{FF2B5EF4-FFF2-40B4-BE49-F238E27FC236}">
                <a16:creationId xmlns:a16="http://schemas.microsoft.com/office/drawing/2014/main" id="{05206624-0B92-4B90-941A-8B4E0FA72983}"/>
              </a:ext>
            </a:extLst>
          </p:cNvPr>
          <p:cNvGraphicFramePr>
            <a:graphicFrameLocks/>
          </p:cNvGraphicFramePr>
          <p:nvPr>
            <p:extLst>
              <p:ext uri="{D42A27DB-BD31-4B8C-83A1-F6EECF244321}">
                <p14:modId xmlns:p14="http://schemas.microsoft.com/office/powerpoint/2010/main" val="1710010923"/>
              </p:ext>
            </p:extLst>
          </p:nvPr>
        </p:nvGraphicFramePr>
        <p:xfrm>
          <a:off x="718847" y="1419895"/>
          <a:ext cx="7586986" cy="359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a:extLst>
              <a:ext uri="{FF2B5EF4-FFF2-40B4-BE49-F238E27FC236}">
                <a16:creationId xmlns:a16="http://schemas.microsoft.com/office/drawing/2014/main" id="{70A02A73-CEEB-4D18-9D47-84BA23AE2C43}"/>
              </a:ext>
            </a:extLst>
          </p:cNvPr>
          <p:cNvSpPr/>
          <p:nvPr/>
        </p:nvSpPr>
        <p:spPr>
          <a:xfrm>
            <a:off x="718847" y="1050563"/>
            <a:ext cx="4059700" cy="369332"/>
          </a:xfrm>
          <a:prstGeom prst="rect">
            <a:avLst/>
          </a:prstGeom>
        </p:spPr>
        <p:txBody>
          <a:bodyPr wrap="square">
            <a:spAutoFit/>
          </a:bodyPr>
          <a:lstStyle/>
          <a:p>
            <a:r>
              <a:rPr lang="tr-TR" b="1" dirty="0" err="1">
                <a:latin typeface="Megrim" panose="020B0604020202020204" charset="0"/>
              </a:rPr>
              <a:t>Participants</a:t>
            </a:r>
            <a:r>
              <a:rPr lang="tr-TR" b="1" dirty="0">
                <a:latin typeface="Megrim" panose="020B0604020202020204" charset="0"/>
              </a:rPr>
              <a:t> </a:t>
            </a:r>
            <a:r>
              <a:rPr lang="tr-TR" b="1" dirty="0" err="1">
                <a:latin typeface="Megrim" panose="020B0604020202020204" charset="0"/>
              </a:rPr>
              <a:t>are</a:t>
            </a:r>
            <a:r>
              <a:rPr lang="tr-TR" b="1" dirty="0">
                <a:latin typeface="Megrim" panose="020B0604020202020204" charset="0"/>
              </a:rPr>
              <a:t> </a:t>
            </a:r>
            <a:r>
              <a:rPr lang="tr-TR" b="1" dirty="0" err="1">
                <a:latin typeface="Megrim" panose="020B0604020202020204" charset="0"/>
              </a:rPr>
              <a:t>responsible</a:t>
            </a:r>
            <a:r>
              <a:rPr lang="tr-TR" b="1" dirty="0">
                <a:latin typeface="Megrim" panose="020B0604020202020204" charset="0"/>
              </a:rPr>
              <a:t> </a:t>
            </a:r>
            <a:r>
              <a:rPr lang="tr-TR" b="1" dirty="0" err="1">
                <a:latin typeface="Megrim" panose="020B0604020202020204" charset="0"/>
              </a:rPr>
              <a:t>for</a:t>
            </a:r>
            <a:r>
              <a:rPr lang="tr-TR" b="1" dirty="0">
                <a:latin typeface="Megrim" panose="020B0604020202020204" charset="0"/>
              </a:rPr>
              <a:t>;</a:t>
            </a:r>
          </a:p>
        </p:txBody>
      </p:sp>
      <p:sp>
        <p:nvSpPr>
          <p:cNvPr id="5"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vid 19 - Free healthcare and medical icons">
            <a:extLst>
              <a:ext uri="{FF2B5EF4-FFF2-40B4-BE49-F238E27FC236}">
                <a16:creationId xmlns:a16="http://schemas.microsoft.com/office/drawing/2014/main" id="{BAE6B6AD-ED0F-458A-A08E-F59FF24B1120}"/>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3831" y="898793"/>
            <a:ext cx="3851057" cy="3851057"/>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9D8B8B3E-8D78-487F-8EDB-D98755BE4971}"/>
              </a:ext>
            </a:extLst>
          </p:cNvPr>
          <p:cNvSpPr>
            <a:spLocks noGrp="1"/>
          </p:cNvSpPr>
          <p:nvPr>
            <p:ph type="title"/>
          </p:nvPr>
        </p:nvSpPr>
        <p:spPr>
          <a:xfrm>
            <a:off x="853253" y="1371599"/>
            <a:ext cx="3547575" cy="485866"/>
          </a:xfrm>
        </p:spPr>
        <p:txBody>
          <a:bodyPr>
            <a:normAutofit/>
          </a:bodyPr>
          <a:lstStyle/>
          <a:p>
            <a:r>
              <a:rPr lang="tr-TR" sz="2000" dirty="0"/>
              <a:t>COVID-19 ARRANGEMENTS</a:t>
            </a:r>
          </a:p>
        </p:txBody>
      </p:sp>
      <p:sp>
        <p:nvSpPr>
          <p:cNvPr id="3" name="Slayt Numarası Yer Tutucusu 2">
            <a:extLst>
              <a:ext uri="{FF2B5EF4-FFF2-40B4-BE49-F238E27FC236}">
                <a16:creationId xmlns:a16="http://schemas.microsoft.com/office/drawing/2014/main" id="{1F6CA83D-6380-4924-8D09-6C6D7ED87F0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4" name="Google Shape;760;p13">
            <a:extLst>
              <a:ext uri="{FF2B5EF4-FFF2-40B4-BE49-F238E27FC236}">
                <a16:creationId xmlns:a16="http://schemas.microsoft.com/office/drawing/2014/main" id="{E4E224C1-F46A-4C7A-B4AE-761C14507B04}"/>
              </a:ext>
            </a:extLst>
          </p:cNvPr>
          <p:cNvSpPr txBox="1">
            <a:spLocks/>
          </p:cNvSpPr>
          <p:nvPr/>
        </p:nvSpPr>
        <p:spPr>
          <a:xfrm>
            <a:off x="586984" y="1371599"/>
            <a:ext cx="4416848" cy="337825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tr-TR" sz="1100" dirty="0">
              <a:solidFill>
                <a:schemeClr val="bg1"/>
              </a:solidFill>
              <a:latin typeface="Abel" panose="020B0604020202020204" charset="0"/>
            </a:endParaRPr>
          </a:p>
        </p:txBody>
      </p:sp>
      <p:sp>
        <p:nvSpPr>
          <p:cNvPr id="6" name="Metin kutusu 5">
            <a:extLst>
              <a:ext uri="{FF2B5EF4-FFF2-40B4-BE49-F238E27FC236}">
                <a16:creationId xmlns:a16="http://schemas.microsoft.com/office/drawing/2014/main" id="{C5FCD117-E38F-468E-9883-4CB712B95C51}"/>
              </a:ext>
            </a:extLst>
          </p:cNvPr>
          <p:cNvSpPr txBox="1"/>
          <p:nvPr/>
        </p:nvSpPr>
        <p:spPr>
          <a:xfrm>
            <a:off x="250251" y="1958696"/>
            <a:ext cx="4753580" cy="2092881"/>
          </a:xfrm>
          <a:prstGeom prst="rect">
            <a:avLst/>
          </a:prstGeom>
          <a:noFill/>
        </p:spPr>
        <p:txBody>
          <a:bodyPr wrap="square">
            <a:spAutoFit/>
          </a:bodyPr>
          <a:lstStyle/>
          <a:p>
            <a:pPr algn="ctr"/>
            <a:r>
              <a:rPr lang="tr-TR" sz="1600" b="1" i="0" u="sng" dirty="0" smtClean="0">
                <a:solidFill>
                  <a:srgbClr val="FF0000"/>
                </a:solidFill>
                <a:effectLst>
                  <a:outerShdw blurRad="38100" dist="38100" dir="2700000" algn="tl">
                    <a:srgbClr val="000000">
                      <a:alpha val="43137"/>
                    </a:srgbClr>
                  </a:outerShdw>
                </a:effectLst>
                <a:latin typeface="Abel" panose="020B0604020202020204" charset="0"/>
              </a:rPr>
              <a:t>NO </a:t>
            </a:r>
            <a:r>
              <a:rPr lang="tr-TR" sz="1100" b="1" i="0" u="sng" dirty="0" smtClean="0">
                <a:effectLst/>
                <a:latin typeface="Abel" panose="020B0604020202020204" charset="0"/>
              </a:rPr>
              <a:t>QUARANTINE REQUIRED</a:t>
            </a:r>
          </a:p>
          <a:p>
            <a:pPr algn="ctr"/>
            <a:endParaRPr lang="tr-TR" sz="1100" b="1" u="sng" dirty="0">
              <a:latin typeface="Abel" panose="020B0604020202020204" charset="0"/>
            </a:endParaRPr>
          </a:p>
          <a:p>
            <a:pPr algn="ctr"/>
            <a:r>
              <a:rPr lang="tr-TR" sz="1600" b="1" i="0" u="sng" dirty="0" smtClean="0">
                <a:solidFill>
                  <a:srgbClr val="FF0000"/>
                </a:solidFill>
                <a:effectLst>
                  <a:outerShdw blurRad="38100" dist="38100" dir="2700000" algn="tl">
                    <a:srgbClr val="000000">
                      <a:alpha val="43137"/>
                    </a:srgbClr>
                  </a:outerShdw>
                </a:effectLst>
                <a:latin typeface="Abel" panose="020B0604020202020204" charset="0"/>
              </a:rPr>
              <a:t>NO</a:t>
            </a:r>
            <a:r>
              <a:rPr lang="tr-TR" sz="1100" b="1" i="0" u="sng" dirty="0" smtClean="0">
                <a:effectLst/>
                <a:latin typeface="Abel" panose="020B0604020202020204" charset="0"/>
              </a:rPr>
              <a:t> VACCINATION REQUIRED</a:t>
            </a:r>
          </a:p>
          <a:p>
            <a:pPr algn="ctr"/>
            <a:endParaRPr lang="tr-TR" sz="1100" b="1" u="sng" dirty="0">
              <a:latin typeface="Abel" panose="020B0604020202020204" charset="0"/>
            </a:endParaRPr>
          </a:p>
          <a:p>
            <a:pPr algn="ctr"/>
            <a:r>
              <a:rPr lang="tr-TR" sz="1600" b="1" i="0" u="sng" dirty="0" smtClean="0">
                <a:solidFill>
                  <a:srgbClr val="FF0000"/>
                </a:solidFill>
                <a:effectLst>
                  <a:outerShdw blurRad="38100" dist="38100" dir="2700000" algn="tl">
                    <a:srgbClr val="000000">
                      <a:alpha val="43137"/>
                    </a:srgbClr>
                  </a:outerShdw>
                </a:effectLst>
                <a:latin typeface="Abel" panose="020B0604020202020204" charset="0"/>
              </a:rPr>
              <a:t>NO</a:t>
            </a:r>
            <a:r>
              <a:rPr lang="tr-TR" sz="1100" b="1" i="0" u="sng" dirty="0" smtClean="0">
                <a:effectLst/>
                <a:latin typeface="Abel" panose="020B0604020202020204" charset="0"/>
              </a:rPr>
              <a:t> COVID-19 TEST REQUIRED</a:t>
            </a:r>
          </a:p>
          <a:p>
            <a:pPr algn="ctr"/>
            <a:endParaRPr lang="tr-TR" sz="1100" b="1" u="sng" dirty="0">
              <a:latin typeface="Abel" panose="020B0604020202020204" charset="0"/>
            </a:endParaRPr>
          </a:p>
          <a:p>
            <a:pPr algn="ctr"/>
            <a:r>
              <a:rPr lang="tr-TR" sz="1600" b="1" i="0" u="sng" dirty="0" smtClean="0">
                <a:solidFill>
                  <a:srgbClr val="FF0000"/>
                </a:solidFill>
                <a:effectLst>
                  <a:outerShdw blurRad="38100" dist="38100" dir="2700000" algn="tl">
                    <a:srgbClr val="000000">
                      <a:alpha val="43137"/>
                    </a:srgbClr>
                  </a:outerShdw>
                </a:effectLst>
                <a:latin typeface="Abel" panose="020B0604020202020204" charset="0"/>
              </a:rPr>
              <a:t>NO</a:t>
            </a:r>
            <a:r>
              <a:rPr lang="tr-TR" sz="1100" b="1" i="0" u="sng" dirty="0" smtClean="0">
                <a:effectLst/>
                <a:latin typeface="Abel" panose="020B0604020202020204" charset="0"/>
              </a:rPr>
              <a:t> FORMS TO BE COMPLETED</a:t>
            </a:r>
          </a:p>
          <a:p>
            <a:pPr algn="l"/>
            <a:endParaRPr lang="tr-TR" sz="1100" b="1" u="sng" dirty="0">
              <a:latin typeface="Abel" panose="020B0604020202020204" charset="0"/>
            </a:endParaRPr>
          </a:p>
          <a:p>
            <a:pPr algn="l"/>
            <a:endParaRPr lang="tr-TR" sz="1100" b="0" i="0" dirty="0">
              <a:effectLst/>
              <a:latin typeface="Abel" panose="020B0604020202020204" charset="0"/>
            </a:endParaRPr>
          </a:p>
          <a:p>
            <a:pPr algn="ctr"/>
            <a:r>
              <a:rPr lang="en-US" sz="1100" b="0" i="0" dirty="0">
                <a:effectLst/>
                <a:latin typeface="Abel" panose="020B0604020202020204" charset="0"/>
              </a:rPr>
              <a:t>Please review </a:t>
            </a:r>
            <a:r>
              <a:rPr lang="en-US" sz="1100" b="0" i="0" u="none" strike="noStrike" dirty="0">
                <a:effectLst/>
                <a:latin typeface="Abel" panose="020B0604020202020204" charset="0"/>
                <a:hlinkClick r:id="rId3" tooltip="Country-specific Entry Restrictions">
                  <a:extLst>
                    <a:ext uri="{A12FA001-AC4F-418D-AE19-62706E023703}">
                      <ahyp:hlinkClr xmlns="" xmlns:ahyp="http://schemas.microsoft.com/office/drawing/2018/hyperlinkcolor" val="tx"/>
                    </a:ext>
                  </a:extLst>
                </a:hlinkClick>
              </a:rPr>
              <a:t>Country-specific Entry Restrictions</a:t>
            </a:r>
            <a:r>
              <a:rPr lang="en-US" sz="1100" b="0" i="0" dirty="0">
                <a:effectLst/>
                <a:latin typeface="Abel" panose="020B0604020202020204" charset="0"/>
              </a:rPr>
              <a:t> page for more details.</a:t>
            </a:r>
          </a:p>
        </p:txBody>
      </p:sp>
    </p:spTree>
    <p:extLst>
      <p:ext uri="{BB962C8B-B14F-4D97-AF65-F5344CB8AC3E}">
        <p14:creationId xmlns:p14="http://schemas.microsoft.com/office/powerpoint/2010/main" val="4185056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36"/>
          <p:cNvSpPr txBox="1">
            <a:spLocks noGrp="1"/>
          </p:cNvSpPr>
          <p:nvPr>
            <p:ph type="title"/>
          </p:nvPr>
        </p:nvSpPr>
        <p:spPr>
          <a:xfrm>
            <a:off x="3424433" y="1226279"/>
            <a:ext cx="1186388" cy="311410"/>
          </a:xfrm>
          <a:prstGeom prst="rect">
            <a:avLst/>
          </a:prstGeom>
        </p:spPr>
        <p:txBody>
          <a:bodyPr spcFirstLastPara="1" wrap="square" lIns="0" tIns="0" rIns="0" bIns="0" anchor="b" anchorCtr="0">
            <a:noAutofit/>
          </a:bodyPr>
          <a:lstStyle/>
          <a:p>
            <a:pPr lvl="0"/>
            <a:r>
              <a:rPr lang="tr-TR" sz="2000" dirty="0" err="1"/>
              <a:t>The</a:t>
            </a:r>
            <a:r>
              <a:rPr lang="tr-TR" sz="2000" dirty="0"/>
              <a:t> Team</a:t>
            </a:r>
            <a:endParaRPr sz="2000" dirty="0"/>
          </a:p>
        </p:txBody>
      </p:sp>
      <p:sp>
        <p:nvSpPr>
          <p:cNvPr id="1007"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dirty="0"/>
          </a:p>
        </p:txBody>
      </p:sp>
      <p:graphicFrame>
        <p:nvGraphicFramePr>
          <p:cNvPr id="6" name="İçerik Yer Tutucusu 2">
            <a:extLst>
              <a:ext uri="{FF2B5EF4-FFF2-40B4-BE49-F238E27FC236}">
                <a16:creationId xmlns:a16="http://schemas.microsoft.com/office/drawing/2014/main" id="{81960153-2EFF-4144-AEEB-08F806106178}"/>
              </a:ext>
            </a:extLst>
          </p:cNvPr>
          <p:cNvGraphicFramePr>
            <a:graphicFrameLocks/>
          </p:cNvGraphicFramePr>
          <p:nvPr>
            <p:extLst>
              <p:ext uri="{D42A27DB-BD31-4B8C-83A1-F6EECF244321}">
                <p14:modId xmlns:p14="http://schemas.microsoft.com/office/powerpoint/2010/main" val="2414902867"/>
              </p:ext>
            </p:extLst>
          </p:nvPr>
        </p:nvGraphicFramePr>
        <p:xfrm>
          <a:off x="1007112" y="1619879"/>
          <a:ext cx="6021030" cy="3129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37"/>
          <p:cNvSpPr txBox="1">
            <a:spLocks noGrp="1"/>
          </p:cNvSpPr>
          <p:nvPr>
            <p:ph type="title" idx="4294967295"/>
          </p:nvPr>
        </p:nvSpPr>
        <p:spPr>
          <a:xfrm>
            <a:off x="185599" y="1534292"/>
            <a:ext cx="6511925" cy="393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2000" b="1" dirty="0" err="1">
                <a:effectLst>
                  <a:outerShdw blurRad="38100" dist="38100" dir="2700000" algn="tl">
                    <a:srgbClr val="000000">
                      <a:alpha val="43137"/>
                    </a:srgbClr>
                  </a:outerShdw>
                </a:effectLst>
              </a:rPr>
              <a:t>See</a:t>
            </a:r>
            <a:r>
              <a:rPr lang="tr-TR" sz="2000" b="1" dirty="0">
                <a:effectLst>
                  <a:outerShdw blurRad="38100" dist="38100" dir="2700000" algn="tl">
                    <a:srgbClr val="000000">
                      <a:alpha val="43137"/>
                    </a:srgbClr>
                  </a:outerShdw>
                </a:effectLst>
              </a:rPr>
              <a:t> </a:t>
            </a:r>
            <a:r>
              <a:rPr lang="tr-TR" sz="2000" b="1" dirty="0" err="1">
                <a:effectLst>
                  <a:outerShdw blurRad="38100" dist="38100" dir="2700000" algn="tl">
                    <a:srgbClr val="000000">
                      <a:alpha val="43137"/>
                    </a:srgbClr>
                  </a:outerShdw>
                </a:effectLst>
              </a:rPr>
              <a:t>you</a:t>
            </a:r>
            <a:r>
              <a:rPr lang="tr-TR" sz="2000" b="1" dirty="0">
                <a:effectLst>
                  <a:outerShdw blurRad="38100" dist="38100" dir="2700000" algn="tl">
                    <a:srgbClr val="000000">
                      <a:alpha val="43137"/>
                    </a:srgbClr>
                  </a:outerShdw>
                </a:effectLst>
              </a:rPr>
              <a:t> i</a:t>
            </a:r>
            <a:r>
              <a:rPr lang="tr-TR" sz="2000" b="1" dirty="0" smtClean="0">
                <a:effectLst>
                  <a:outerShdw blurRad="38100" dist="38100" dir="2700000" algn="tl">
                    <a:srgbClr val="000000">
                      <a:alpha val="43137"/>
                    </a:srgbClr>
                  </a:outerShdw>
                </a:effectLst>
              </a:rPr>
              <a:t>n Gaziantep!</a:t>
            </a:r>
            <a:endParaRPr sz="2000" b="1" dirty="0">
              <a:effectLst>
                <a:outerShdw blurRad="38100" dist="38100" dir="2700000" algn="tl">
                  <a:srgbClr val="000000">
                    <a:alpha val="43137"/>
                  </a:srgbClr>
                </a:outerShdw>
              </a:effectLst>
            </a:endParaRPr>
          </a:p>
        </p:txBody>
      </p:sp>
      <p:grpSp>
        <p:nvGrpSpPr>
          <p:cNvPr id="1014" name="Google Shape;1014;p37"/>
          <p:cNvGrpSpPr/>
          <p:nvPr/>
        </p:nvGrpSpPr>
        <p:grpSpPr>
          <a:xfrm>
            <a:off x="3431656" y="918631"/>
            <a:ext cx="563794" cy="522819"/>
            <a:chOff x="1911350" y="374650"/>
            <a:chExt cx="1739900" cy="1739900"/>
          </a:xfrm>
        </p:grpSpPr>
        <p:sp>
          <p:nvSpPr>
            <p:cNvPr id="1015" name="Google Shape;1015;p37"/>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6" name="Google Shape;1016;p37"/>
            <p:cNvGrpSpPr/>
            <p:nvPr/>
          </p:nvGrpSpPr>
          <p:grpSpPr>
            <a:xfrm>
              <a:off x="1911350" y="534943"/>
              <a:ext cx="1733550" cy="1506282"/>
              <a:chOff x="1911350" y="534943"/>
              <a:chExt cx="1733550" cy="1506282"/>
            </a:xfrm>
          </p:grpSpPr>
          <p:sp>
            <p:nvSpPr>
              <p:cNvPr id="1017" name="Google Shape;1017;p37"/>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37"/>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37"/>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37"/>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37"/>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22" name="Google Shape;1022;p37"/>
          <p:cNvGrpSpPr/>
          <p:nvPr/>
        </p:nvGrpSpPr>
        <p:grpSpPr>
          <a:xfrm>
            <a:off x="5407213" y="969680"/>
            <a:ext cx="523134" cy="485861"/>
            <a:chOff x="7512049" y="977900"/>
            <a:chExt cx="4121150" cy="4127500"/>
          </a:xfrm>
        </p:grpSpPr>
        <p:sp>
          <p:nvSpPr>
            <p:cNvPr id="1023" name="Google Shape;1023;p37"/>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4" name="Google Shape;1024;p37"/>
            <p:cNvGrpSpPr/>
            <p:nvPr/>
          </p:nvGrpSpPr>
          <p:grpSpPr>
            <a:xfrm>
              <a:off x="7782261" y="986828"/>
              <a:ext cx="3509633" cy="3805633"/>
              <a:chOff x="7782261" y="986828"/>
              <a:chExt cx="3509633" cy="3805633"/>
            </a:xfrm>
          </p:grpSpPr>
          <p:sp>
            <p:nvSpPr>
              <p:cNvPr id="1025" name="Google Shape;1025;p37"/>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37"/>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37"/>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37"/>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37"/>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37"/>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37"/>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37"/>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37"/>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37"/>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37"/>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37"/>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37"/>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37"/>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37"/>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37"/>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37"/>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37"/>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37"/>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37"/>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37"/>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37"/>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37"/>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37"/>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37"/>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37"/>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51" name="Google Shape;1051;p37"/>
          <p:cNvGrpSpPr/>
          <p:nvPr/>
        </p:nvGrpSpPr>
        <p:grpSpPr>
          <a:xfrm>
            <a:off x="1108528" y="900655"/>
            <a:ext cx="912170" cy="492814"/>
            <a:chOff x="4376200" y="2476500"/>
            <a:chExt cx="2190750" cy="1276350"/>
          </a:xfrm>
        </p:grpSpPr>
        <p:sp>
          <p:nvSpPr>
            <p:cNvPr id="1052" name="Google Shape;1052;p37"/>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37"/>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4" name="Google Shape;1054;p37"/>
          <p:cNvGrpSpPr/>
          <p:nvPr/>
        </p:nvGrpSpPr>
        <p:grpSpPr>
          <a:xfrm>
            <a:off x="6629400" y="1650792"/>
            <a:ext cx="2040647" cy="3542714"/>
            <a:chOff x="385907" y="2954040"/>
            <a:chExt cx="2496869" cy="4258164"/>
          </a:xfrm>
        </p:grpSpPr>
        <p:sp>
          <p:nvSpPr>
            <p:cNvPr id="1055" name="Google Shape;1055;p37"/>
            <p:cNvSpPr/>
            <p:nvPr/>
          </p:nvSpPr>
          <p:spPr>
            <a:xfrm rot="-902946">
              <a:off x="2130199" y="3135218"/>
              <a:ext cx="395152" cy="507661"/>
            </a:xfrm>
            <a:prstGeom prst="roundRect">
              <a:avLst>
                <a:gd name="adj" fmla="val 10020"/>
              </a:avLst>
            </a:pr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385907" y="3211704"/>
              <a:ext cx="1943100" cy="4000500"/>
            </a:xfrm>
            <a:custGeom>
              <a:avLst/>
              <a:gdLst/>
              <a:ahLst/>
              <a:cxnLst/>
              <a:rect l="l" t="t" r="r" b="b"/>
              <a:pathLst>
                <a:path w="1943100" h="4000500" extrusionOk="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37"/>
            <p:cNvSpPr/>
            <p:nvPr/>
          </p:nvSpPr>
          <p:spPr>
            <a:xfrm>
              <a:off x="2044576" y="3063162"/>
              <a:ext cx="838200" cy="1181100"/>
            </a:xfrm>
            <a:custGeom>
              <a:avLst/>
              <a:gdLst/>
              <a:ahLst/>
              <a:cxnLst/>
              <a:rect l="l" t="t" r="r" b="b"/>
              <a:pathLst>
                <a:path w="838200" h="1181100" extrusionOk="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37"/>
            <p:cNvSpPr/>
            <p:nvPr/>
          </p:nvSpPr>
          <p:spPr>
            <a:xfrm>
              <a:off x="2167738" y="3232150"/>
              <a:ext cx="247650" cy="88900"/>
            </a:xfrm>
            <a:custGeom>
              <a:avLst/>
              <a:gdLst/>
              <a:ahLst/>
              <a:cxnLst/>
              <a:rect l="l" t="t" r="r" b="b"/>
              <a:pathLst>
                <a:path w="247650" h="88900" extrusionOk="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37"/>
            <p:cNvSpPr/>
            <p:nvPr/>
          </p:nvSpPr>
          <p:spPr>
            <a:xfrm>
              <a:off x="2056223" y="2954040"/>
              <a:ext cx="406400" cy="374650"/>
            </a:xfrm>
            <a:custGeom>
              <a:avLst/>
              <a:gdLst/>
              <a:ahLst/>
              <a:cxnLst/>
              <a:rect l="l" t="t" r="r" b="b"/>
              <a:pathLst>
                <a:path w="406400" h="374650" extrusionOk="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37"/>
            <p:cNvSpPr/>
            <p:nvPr/>
          </p:nvSpPr>
          <p:spPr>
            <a:xfrm>
              <a:off x="2108394" y="3050617"/>
              <a:ext cx="298450" cy="228600"/>
            </a:xfrm>
            <a:custGeom>
              <a:avLst/>
              <a:gdLst/>
              <a:ahLst/>
              <a:cxnLst/>
              <a:rect l="l" t="t" r="r" b="b"/>
              <a:pathLst>
                <a:path w="298450" h="228600" extrusionOk="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37"/>
            <p:cNvSpPr/>
            <p:nvPr/>
          </p:nvSpPr>
          <p:spPr>
            <a:xfrm>
              <a:off x="2133406" y="3111500"/>
              <a:ext cx="31750" cy="101600"/>
            </a:xfrm>
            <a:custGeom>
              <a:avLst/>
              <a:gdLst/>
              <a:ahLst/>
              <a:cxnLst/>
              <a:rect l="l" t="t" r="r" b="b"/>
              <a:pathLst>
                <a:path w="31750" h="101600" extrusionOk="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62" name="Google Shape;1062;p37"/>
            <p:cNvGrpSpPr/>
            <p:nvPr/>
          </p:nvGrpSpPr>
          <p:grpSpPr>
            <a:xfrm>
              <a:off x="2044935" y="3180156"/>
              <a:ext cx="777138" cy="952684"/>
              <a:chOff x="2044935" y="3180156"/>
              <a:chExt cx="777138" cy="952684"/>
            </a:xfrm>
          </p:grpSpPr>
          <p:sp>
            <p:nvSpPr>
              <p:cNvPr id="1063" name="Google Shape;1063;p37"/>
              <p:cNvSpPr/>
              <p:nvPr/>
            </p:nvSpPr>
            <p:spPr>
              <a:xfrm>
                <a:off x="2046821" y="3511033"/>
                <a:ext cx="120650" cy="57150"/>
              </a:xfrm>
              <a:custGeom>
                <a:avLst/>
                <a:gdLst/>
                <a:ahLst/>
                <a:cxnLst/>
                <a:rect l="l" t="t" r="r" b="b"/>
                <a:pathLst>
                  <a:path w="120650" h="57150" extrusionOk="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37"/>
              <p:cNvSpPr/>
              <p:nvPr/>
            </p:nvSpPr>
            <p:spPr>
              <a:xfrm>
                <a:off x="2044935" y="3586202"/>
                <a:ext cx="107950" cy="44450"/>
              </a:xfrm>
              <a:custGeom>
                <a:avLst/>
                <a:gdLst/>
                <a:ahLst/>
                <a:cxnLst/>
                <a:rect l="l" t="t" r="r" b="b"/>
                <a:pathLst>
                  <a:path w="107950" h="44450" extrusionOk="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37"/>
              <p:cNvSpPr/>
              <p:nvPr/>
            </p:nvSpPr>
            <p:spPr>
              <a:xfrm>
                <a:off x="2093747" y="3777132"/>
                <a:ext cx="69850" cy="31750"/>
              </a:xfrm>
              <a:custGeom>
                <a:avLst/>
                <a:gdLst/>
                <a:ahLst/>
                <a:cxnLst/>
                <a:rect l="l" t="t" r="r" b="b"/>
                <a:pathLst>
                  <a:path w="69850" h="31750" extrusionOk="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37"/>
              <p:cNvSpPr/>
              <p:nvPr/>
            </p:nvSpPr>
            <p:spPr>
              <a:xfrm>
                <a:off x="2304828" y="3964013"/>
                <a:ext cx="152400" cy="50800"/>
              </a:xfrm>
              <a:custGeom>
                <a:avLst/>
                <a:gdLst/>
                <a:ahLst/>
                <a:cxnLst/>
                <a:rect l="l" t="t" r="r" b="b"/>
                <a:pathLst>
                  <a:path w="152400" h="50800" extrusionOk="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37"/>
              <p:cNvSpPr/>
              <p:nvPr/>
            </p:nvSpPr>
            <p:spPr>
              <a:xfrm>
                <a:off x="2426513" y="4050290"/>
                <a:ext cx="95250" cy="82550"/>
              </a:xfrm>
              <a:custGeom>
                <a:avLst/>
                <a:gdLst/>
                <a:ahLst/>
                <a:cxnLst/>
                <a:rect l="l" t="t" r="r" b="b"/>
                <a:pathLst>
                  <a:path w="95250" h="82550" extrusionOk="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37"/>
              <p:cNvSpPr/>
              <p:nvPr/>
            </p:nvSpPr>
            <p:spPr>
              <a:xfrm>
                <a:off x="2733173" y="3829926"/>
                <a:ext cx="88900" cy="120650"/>
              </a:xfrm>
              <a:custGeom>
                <a:avLst/>
                <a:gdLst/>
                <a:ahLst/>
                <a:cxnLst/>
                <a:rect l="l" t="t" r="r" b="b"/>
                <a:pathLst>
                  <a:path w="88900" h="120650" extrusionOk="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37"/>
              <p:cNvSpPr/>
              <p:nvPr/>
            </p:nvSpPr>
            <p:spPr>
              <a:xfrm>
                <a:off x="2521191" y="3706736"/>
                <a:ext cx="127000" cy="120650"/>
              </a:xfrm>
              <a:custGeom>
                <a:avLst/>
                <a:gdLst/>
                <a:ahLst/>
                <a:cxnLst/>
                <a:rect l="l" t="t" r="r" b="b"/>
                <a:pathLst>
                  <a:path w="127000" h="120650" extrusionOk="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37"/>
              <p:cNvSpPr/>
              <p:nvPr/>
            </p:nvSpPr>
            <p:spPr>
              <a:xfrm>
                <a:off x="2266372" y="3848519"/>
                <a:ext cx="152400" cy="44450"/>
              </a:xfrm>
              <a:custGeom>
                <a:avLst/>
                <a:gdLst/>
                <a:ahLst/>
                <a:cxnLst/>
                <a:rect l="l" t="t" r="r" b="b"/>
                <a:pathLst>
                  <a:path w="152400" h="44450" extrusionOk="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37"/>
              <p:cNvSpPr/>
              <p:nvPr/>
            </p:nvSpPr>
            <p:spPr>
              <a:xfrm>
                <a:off x="2598185" y="3770338"/>
                <a:ext cx="120650" cy="120650"/>
              </a:xfrm>
              <a:custGeom>
                <a:avLst/>
                <a:gdLst/>
                <a:ahLst/>
                <a:cxnLst/>
                <a:rect l="l" t="t" r="r" b="b"/>
                <a:pathLst>
                  <a:path w="120650" h="120650" extrusionOk="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37"/>
              <p:cNvSpPr/>
              <p:nvPr/>
            </p:nvSpPr>
            <p:spPr>
              <a:xfrm>
                <a:off x="2652008" y="3180156"/>
                <a:ext cx="76200" cy="50800"/>
              </a:xfrm>
              <a:custGeom>
                <a:avLst/>
                <a:gdLst/>
                <a:ahLst/>
                <a:cxnLst/>
                <a:rect l="l" t="t" r="r" b="b"/>
                <a:pathLst>
                  <a:path w="76200" h="50800" extrusionOk="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37"/>
              <p:cNvSpPr/>
              <p:nvPr/>
            </p:nvSpPr>
            <p:spPr>
              <a:xfrm>
                <a:off x="2571545" y="3258046"/>
                <a:ext cx="50800" cy="107950"/>
              </a:xfrm>
              <a:custGeom>
                <a:avLst/>
                <a:gdLst/>
                <a:ahLst/>
                <a:cxnLst/>
                <a:rect l="l" t="t" r="r" b="b"/>
                <a:pathLst>
                  <a:path w="50800" h="107950" extrusionOk="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37"/>
              <p:cNvSpPr/>
              <p:nvPr/>
            </p:nvSpPr>
            <p:spPr>
              <a:xfrm>
                <a:off x="2519632" y="3269133"/>
                <a:ext cx="25400" cy="107950"/>
              </a:xfrm>
              <a:custGeom>
                <a:avLst/>
                <a:gdLst/>
                <a:ahLst/>
                <a:cxnLst/>
                <a:rect l="l" t="t" r="r" b="b"/>
                <a:pathLst>
                  <a:path w="25400" h="107950" extrusionOk="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75" name="Google Shape;1075;p37"/>
            <p:cNvSpPr/>
            <p:nvPr/>
          </p:nvSpPr>
          <p:spPr>
            <a:xfrm rot="-927580">
              <a:off x="2237726" y="3390882"/>
              <a:ext cx="228466" cy="178026"/>
            </a:xfrm>
            <a:prstGeom prst="roundRect">
              <a:avLst>
                <a:gd name="adj" fmla="val 9653"/>
              </a:avLst>
            </a:prstGeom>
            <a:solidFill>
              <a:srgbClr val="0E003F">
                <a:alpha val="2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Dikdörtgen 2">
            <a:extLst>
              <a:ext uri="{FF2B5EF4-FFF2-40B4-BE49-F238E27FC236}">
                <a16:creationId xmlns:a16="http://schemas.microsoft.com/office/drawing/2014/main" id="{A22771A5-239A-4B4B-ABA6-0730906509DB}"/>
              </a:ext>
            </a:extLst>
          </p:cNvPr>
          <p:cNvSpPr/>
          <p:nvPr/>
        </p:nvSpPr>
        <p:spPr>
          <a:xfrm>
            <a:off x="1298457" y="1956137"/>
            <a:ext cx="3828694" cy="3000821"/>
          </a:xfrm>
          <a:prstGeom prst="rect">
            <a:avLst/>
          </a:prstGeom>
        </p:spPr>
        <p:txBody>
          <a:bodyPr wrap="square">
            <a:spAutoFit/>
          </a:bodyPr>
          <a:lstStyle/>
          <a:p>
            <a:pPr indent="-285750" algn="ctr" fontAlgn="base">
              <a:lnSpc>
                <a:spcPct val="150000"/>
              </a:lnSpc>
              <a:buFont typeface="Arial" panose="020B0604020202020204" pitchFamily="34" charset="0"/>
              <a:buChar char="•"/>
            </a:pPr>
            <a:r>
              <a:rPr lang="tr-TR" dirty="0" err="1">
                <a:solidFill>
                  <a:srgbClr val="2E81CA"/>
                </a:solidFill>
                <a:latin typeface="Abel" panose="020B0604020202020204" charset="0"/>
                <a:hlinkClick r:id="rId3"/>
              </a:rPr>
              <a:t>Webpage</a:t>
            </a:r>
            <a:endParaRPr lang="tr-TR" dirty="0">
              <a:solidFill>
                <a:srgbClr val="2E81CA"/>
              </a:solidFill>
              <a:latin typeface="Abel" panose="020B0604020202020204" charset="0"/>
            </a:endParaRPr>
          </a:p>
          <a:p>
            <a:pPr indent="-285750" algn="ctr" fontAlgn="base">
              <a:lnSpc>
                <a:spcPct val="150000"/>
              </a:lnSpc>
              <a:buFont typeface="Arial" panose="020B0604020202020204" pitchFamily="34" charset="0"/>
              <a:buChar char="•"/>
            </a:pPr>
            <a:r>
              <a:rPr lang="tr-TR" dirty="0" smtClean="0">
                <a:solidFill>
                  <a:srgbClr val="2E81CA"/>
                </a:solidFill>
                <a:latin typeface="Abel" panose="020B0604020202020204" charset="0"/>
                <a:hlinkClick r:id="rId4"/>
              </a:rPr>
              <a:t>Facebook</a:t>
            </a:r>
            <a:endParaRPr lang="tr-TR" dirty="0">
              <a:solidFill>
                <a:srgbClr val="2E81CA"/>
              </a:solidFill>
              <a:latin typeface="Abel" panose="020B0604020202020204" charset="0"/>
            </a:endParaRPr>
          </a:p>
          <a:p>
            <a:pPr indent="-285750" algn="ctr" fontAlgn="base">
              <a:lnSpc>
                <a:spcPct val="150000"/>
              </a:lnSpc>
              <a:buFont typeface="Arial" panose="020B0604020202020204" pitchFamily="34" charset="0"/>
              <a:buChar char="•"/>
            </a:pPr>
            <a:r>
              <a:rPr lang="tr-TR" dirty="0">
                <a:solidFill>
                  <a:srgbClr val="2E81CA"/>
                </a:solidFill>
                <a:latin typeface="Abel" panose="020B0604020202020204" charset="0"/>
                <a:hlinkClick r:id="rId5"/>
              </a:rPr>
              <a:t>LinkedIn</a:t>
            </a:r>
            <a:endParaRPr lang="tr-TR" dirty="0">
              <a:solidFill>
                <a:srgbClr val="2E81CA"/>
              </a:solidFill>
              <a:latin typeface="Abel" panose="020B0604020202020204" charset="0"/>
            </a:endParaRPr>
          </a:p>
          <a:p>
            <a:pPr indent="-285750" algn="ctr" fontAlgn="base">
              <a:lnSpc>
                <a:spcPct val="150000"/>
              </a:lnSpc>
              <a:buFont typeface="Arial" panose="020B0604020202020204" pitchFamily="34" charset="0"/>
              <a:buChar char="•"/>
            </a:pPr>
            <a:r>
              <a:rPr lang="tr-TR" dirty="0" err="1" smtClean="0">
                <a:solidFill>
                  <a:srgbClr val="2E81CA"/>
                </a:solidFill>
                <a:latin typeface="Abel" panose="020B0604020202020204" charset="0"/>
                <a:hlinkClick r:id="rId6"/>
              </a:rPr>
              <a:t>Twitter</a:t>
            </a:r>
            <a:endParaRPr lang="tr-TR" dirty="0">
              <a:solidFill>
                <a:srgbClr val="2E81CA"/>
              </a:solidFill>
              <a:latin typeface="Abel" panose="020B0604020202020204" charset="0"/>
            </a:endParaRPr>
          </a:p>
          <a:p>
            <a:pPr indent="-285750" algn="ctr" fontAlgn="base">
              <a:lnSpc>
                <a:spcPct val="150000"/>
              </a:lnSpc>
              <a:buFont typeface="Arial" panose="020B0604020202020204" pitchFamily="34" charset="0"/>
              <a:buChar char="•"/>
            </a:pPr>
            <a:r>
              <a:rPr lang="tr-TR" dirty="0" err="1" smtClean="0">
                <a:solidFill>
                  <a:srgbClr val="2E81CA"/>
                </a:solidFill>
                <a:latin typeface="Abel" panose="020B0604020202020204" charset="0"/>
                <a:hlinkClick r:id="rId7"/>
              </a:rPr>
              <a:t>Instagram</a:t>
            </a:r>
            <a:endParaRPr lang="tr-TR" dirty="0">
              <a:solidFill>
                <a:srgbClr val="2E81CA"/>
              </a:solidFill>
              <a:latin typeface="Abel" panose="020B0604020202020204" charset="0"/>
            </a:endParaRPr>
          </a:p>
          <a:p>
            <a:pPr indent="-285750" algn="ctr" fontAlgn="base">
              <a:lnSpc>
                <a:spcPct val="150000"/>
              </a:lnSpc>
              <a:buFont typeface="Arial" panose="020B0604020202020204" pitchFamily="34" charset="0"/>
              <a:buChar char="•"/>
            </a:pPr>
            <a:r>
              <a:rPr lang="tr-TR" dirty="0">
                <a:solidFill>
                  <a:srgbClr val="2E81CA"/>
                </a:solidFill>
                <a:latin typeface="Abel" panose="020B0604020202020204" charset="0"/>
                <a:hlinkClick r:id="rId8"/>
              </a:rPr>
              <a:t>Project Mail </a:t>
            </a:r>
            <a:r>
              <a:rPr lang="tr-TR" dirty="0" err="1">
                <a:solidFill>
                  <a:srgbClr val="2E81CA"/>
                </a:solidFill>
                <a:latin typeface="Abel" panose="020B0604020202020204" charset="0"/>
                <a:hlinkClick r:id="rId8"/>
              </a:rPr>
              <a:t>Address</a:t>
            </a:r>
            <a:endParaRPr lang="tr-TR" dirty="0">
              <a:solidFill>
                <a:srgbClr val="2E81CA"/>
              </a:solidFill>
              <a:latin typeface="Abel" panose="020B0604020202020204" charset="0"/>
            </a:endParaRPr>
          </a:p>
          <a:p>
            <a:pPr indent="-285750" algn="ctr" fontAlgn="base">
              <a:lnSpc>
                <a:spcPct val="150000"/>
              </a:lnSpc>
              <a:buFont typeface="Arial" panose="020B0604020202020204" pitchFamily="34" charset="0"/>
              <a:buChar char="•"/>
            </a:pPr>
            <a:r>
              <a:rPr lang="tr-TR" dirty="0" smtClean="0">
                <a:solidFill>
                  <a:srgbClr val="2E81CA"/>
                </a:solidFill>
                <a:latin typeface="Abel" panose="020B0604020202020204" charset="0"/>
                <a:hlinkClick r:id="rId9"/>
              </a:rPr>
              <a:t>Project</a:t>
            </a:r>
            <a:r>
              <a:rPr lang="tr-TR" dirty="0">
                <a:solidFill>
                  <a:srgbClr val="2E81CA"/>
                </a:solidFill>
                <a:latin typeface="Abel" panose="020B0604020202020204" charset="0"/>
                <a:hlinkClick r:id="rId9"/>
              </a:rPr>
              <a:t>’ Facebook </a:t>
            </a:r>
            <a:r>
              <a:rPr lang="tr-TR" dirty="0" err="1">
                <a:solidFill>
                  <a:srgbClr val="2E81CA"/>
                </a:solidFill>
                <a:latin typeface="Abel" panose="020B0604020202020204" charset="0"/>
                <a:hlinkClick r:id="rId9"/>
              </a:rPr>
              <a:t>Group</a:t>
            </a:r>
            <a:endParaRPr lang="tr-TR" dirty="0">
              <a:solidFill>
                <a:srgbClr val="2E81CA"/>
              </a:solidFill>
              <a:latin typeface="Abel" panose="020B0604020202020204" charset="0"/>
            </a:endParaRPr>
          </a:p>
        </p:txBody>
      </p:sp>
      <p:sp>
        <p:nvSpPr>
          <p:cNvPr id="66"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1155CC"/>
            </a:gs>
            <a:gs pos="27000">
              <a:srgbClr val="351C75"/>
            </a:gs>
            <a:gs pos="71000">
              <a:srgbClr val="351C75"/>
            </a:gs>
            <a:gs pos="100000">
              <a:srgbClr val="F229FF"/>
            </a:gs>
          </a:gsLst>
          <a:lin ang="8100019" scaled="0"/>
        </a:gradFill>
        <a:effectLst/>
      </p:bgPr>
    </p:bg>
    <p:spTree>
      <p:nvGrpSpPr>
        <p:cNvPr id="1" name="Shape 984"/>
        <p:cNvGrpSpPr/>
        <p:nvPr/>
      </p:nvGrpSpPr>
      <p:grpSpPr>
        <a:xfrm>
          <a:off x="0" y="0"/>
          <a:ext cx="0" cy="0"/>
          <a:chOff x="0" y="0"/>
          <a:chExt cx="0" cy="0"/>
        </a:xfrm>
      </p:grpSpPr>
      <p:sp>
        <p:nvSpPr>
          <p:cNvPr id="986" name="Google Shape;986;p34"/>
          <p:cNvSpPr txBox="1">
            <a:spLocks noGrp="1"/>
          </p:cNvSpPr>
          <p:nvPr>
            <p:ph type="ctrTitle" idx="4294967295"/>
          </p:nvPr>
        </p:nvSpPr>
        <p:spPr>
          <a:xfrm>
            <a:off x="1572971" y="2519881"/>
            <a:ext cx="5588000" cy="546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Thanks!</a:t>
            </a:r>
            <a:endParaRPr sz="4800" dirty="0"/>
          </a:p>
        </p:txBody>
      </p:sp>
      <p:sp>
        <p:nvSpPr>
          <p:cNvPr id="987" name="Google Shape;987;p34"/>
          <p:cNvSpPr txBox="1">
            <a:spLocks noGrp="1"/>
          </p:cNvSpPr>
          <p:nvPr>
            <p:ph type="subTitle" idx="4294967295"/>
          </p:nvPr>
        </p:nvSpPr>
        <p:spPr>
          <a:xfrm>
            <a:off x="934658" y="3085902"/>
            <a:ext cx="6864626" cy="1203325"/>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b="1" dirty="0"/>
              <a:t>ANY QUESTIONS?</a:t>
            </a:r>
            <a:endParaRPr sz="1800" b="1" dirty="0"/>
          </a:p>
          <a:p>
            <a:pPr marL="0" lvl="0" indent="0" algn="ctr" rtl="0">
              <a:lnSpc>
                <a:spcPct val="150000"/>
              </a:lnSpc>
              <a:spcBef>
                <a:spcPts val="600"/>
              </a:spcBef>
              <a:spcAft>
                <a:spcPts val="0"/>
              </a:spcAft>
              <a:buClr>
                <a:schemeClr val="dk1"/>
              </a:buClr>
              <a:buSzPts val="1100"/>
              <a:buFont typeface="Arial"/>
              <a:buNone/>
            </a:pPr>
            <a:r>
              <a:rPr lang="en" sz="1800" dirty="0"/>
              <a:t>You can find </a:t>
            </a:r>
            <a:r>
              <a:rPr lang="tr-TR" sz="1800" dirty="0"/>
              <a:t>us </a:t>
            </a:r>
            <a:r>
              <a:rPr lang="en" sz="1800" dirty="0"/>
              <a:t>at </a:t>
            </a:r>
            <a:r>
              <a:rPr lang="tr-TR" sz="1800" u="sng" dirty="0" smtClean="0">
                <a:hlinkClick r:id="rId3"/>
              </a:rPr>
              <a:t>hku.seminar.project@gmail.com</a:t>
            </a:r>
            <a:endParaRPr lang="tr-TR" sz="1800" u="sng" dirty="0"/>
          </a:p>
          <a:p>
            <a:pPr marL="0" lvl="0" indent="0" algn="ctr">
              <a:lnSpc>
                <a:spcPct val="150000"/>
              </a:lnSpc>
              <a:spcBef>
                <a:spcPts val="600"/>
              </a:spcBef>
              <a:buClr>
                <a:schemeClr val="dk1"/>
              </a:buClr>
              <a:buSzPts val="1100"/>
              <a:buNone/>
            </a:pPr>
            <a:r>
              <a:rPr lang="tr-TR" sz="1800" u="sng" dirty="0">
                <a:hlinkClick r:id="rId4"/>
              </a:rPr>
              <a:t>https://kalitto.hku.edu.tr/</a:t>
            </a:r>
            <a:endParaRPr sz="1800" u="sng" dirty="0"/>
          </a:p>
        </p:txBody>
      </p:sp>
      <p:grpSp>
        <p:nvGrpSpPr>
          <p:cNvPr id="988" name="Google Shape;988;p34"/>
          <p:cNvGrpSpPr/>
          <p:nvPr/>
        </p:nvGrpSpPr>
        <p:grpSpPr>
          <a:xfrm>
            <a:off x="3884152" y="1497495"/>
            <a:ext cx="965639" cy="849203"/>
            <a:chOff x="570875" y="4322250"/>
            <a:chExt cx="443300" cy="443325"/>
          </a:xfrm>
        </p:grpSpPr>
        <p:sp>
          <p:nvSpPr>
            <p:cNvPr id="989" name="Google Shape;989;p34"/>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3"/>
          <p:cNvSpPr txBox="1">
            <a:spLocks noGrp="1"/>
          </p:cNvSpPr>
          <p:nvPr>
            <p:ph type="title"/>
          </p:nvPr>
        </p:nvSpPr>
        <p:spPr>
          <a:xfrm>
            <a:off x="507782" y="367671"/>
            <a:ext cx="3437369" cy="373436"/>
          </a:xfrm>
          <a:prstGeom prst="rect">
            <a:avLst/>
          </a:prstGeom>
        </p:spPr>
        <p:txBody>
          <a:bodyPr spcFirstLastPara="1" wrap="square" lIns="0" tIns="0" rIns="0" bIns="0" anchor="b" anchorCtr="0">
            <a:noAutofit/>
          </a:bodyPr>
          <a:lstStyle/>
          <a:p>
            <a:pPr lvl="0"/>
            <a:r>
              <a:rPr lang="tr-TR" sz="2000" b="1" dirty="0" err="1" smtClean="0"/>
              <a:t>Objective</a:t>
            </a:r>
            <a:r>
              <a:rPr lang="tr-TR" sz="2000" b="1" dirty="0" smtClean="0"/>
              <a:t> of </a:t>
            </a:r>
            <a:r>
              <a:rPr lang="tr-TR" sz="2000" b="1" dirty="0" err="1" smtClean="0"/>
              <a:t>the</a:t>
            </a:r>
            <a:r>
              <a:rPr lang="tr-TR" sz="2000" b="1" dirty="0" smtClean="0"/>
              <a:t> Project</a:t>
            </a:r>
            <a:endParaRPr sz="2000" b="1" dirty="0"/>
          </a:p>
        </p:txBody>
      </p:sp>
      <p:sp>
        <p:nvSpPr>
          <p:cNvPr id="760" name="Google Shape;760;p13"/>
          <p:cNvSpPr txBox="1">
            <a:spLocks noGrp="1"/>
          </p:cNvSpPr>
          <p:nvPr>
            <p:ph type="body" idx="2"/>
          </p:nvPr>
        </p:nvSpPr>
        <p:spPr>
          <a:xfrm>
            <a:off x="375260" y="849747"/>
            <a:ext cx="8306380" cy="4137597"/>
          </a:xfrm>
          <a:prstGeom prst="rect">
            <a:avLst/>
          </a:prstGeom>
        </p:spPr>
        <p:txBody>
          <a:bodyPr spcFirstLastPara="1" wrap="square" lIns="0" tIns="0" rIns="0" bIns="0" anchor="t" anchorCtr="0">
            <a:noAutofit/>
          </a:bodyPr>
          <a:lstStyle/>
          <a:p>
            <a:pPr marL="0" indent="0" algn="just">
              <a:buNone/>
            </a:pPr>
            <a:r>
              <a:rPr lang="en-US" sz="1000" dirty="0">
                <a:latin typeface="Abel" panose="020B0604020202020204" charset="0"/>
              </a:rPr>
              <a:t>The </a:t>
            </a:r>
            <a:r>
              <a:rPr lang="tr-TR" sz="1000" dirty="0" smtClean="0">
                <a:latin typeface="Abel" panose="020B0604020202020204" charset="0"/>
              </a:rPr>
              <a:t>«</a:t>
            </a:r>
            <a:r>
              <a:rPr lang="tr-TR" sz="1000" b="1" dirty="0" err="1">
                <a:latin typeface="Abel" panose="020B0604020202020204" charset="0"/>
              </a:rPr>
              <a:t>Seminars</a:t>
            </a:r>
            <a:r>
              <a:rPr lang="tr-TR" sz="1000" b="1" dirty="0">
                <a:latin typeface="Abel" panose="020B0604020202020204" charset="0"/>
              </a:rPr>
              <a:t> </a:t>
            </a:r>
            <a:r>
              <a:rPr lang="tr-TR" sz="1000" b="1" dirty="0" err="1">
                <a:latin typeface="Abel" panose="020B0604020202020204" charset="0"/>
              </a:rPr>
              <a:t>For</a:t>
            </a:r>
            <a:r>
              <a:rPr lang="tr-TR" sz="1000" b="1" dirty="0">
                <a:latin typeface="Abel" panose="020B0604020202020204" charset="0"/>
              </a:rPr>
              <a:t> </a:t>
            </a:r>
            <a:r>
              <a:rPr lang="tr-TR" sz="1000" b="1" dirty="0" err="1">
                <a:latin typeface="Abel" panose="020B0604020202020204" charset="0"/>
              </a:rPr>
              <a:t>Strong</a:t>
            </a:r>
            <a:r>
              <a:rPr lang="tr-TR" sz="1000" b="1" dirty="0">
                <a:latin typeface="Abel" panose="020B0604020202020204" charset="0"/>
              </a:rPr>
              <a:t> </a:t>
            </a:r>
            <a:r>
              <a:rPr lang="tr-TR" sz="1000" b="1" dirty="0" err="1">
                <a:latin typeface="Abel" panose="020B0604020202020204" charset="0"/>
              </a:rPr>
              <a:t>Contacts</a:t>
            </a:r>
            <a:r>
              <a:rPr lang="tr-TR" sz="1000" dirty="0" smtClean="0">
                <a:latin typeface="Abel" panose="020B0604020202020204" charset="0"/>
              </a:rPr>
              <a:t>»</a:t>
            </a:r>
            <a:r>
              <a:rPr lang="en-US" sz="1000" dirty="0" smtClean="0">
                <a:latin typeface="Abel" panose="020B0604020202020204" charset="0"/>
              </a:rPr>
              <a:t> </a:t>
            </a:r>
            <a:r>
              <a:rPr lang="en-US" sz="1000" dirty="0">
                <a:latin typeface="Abel" panose="020B0604020202020204" charset="0"/>
              </a:rPr>
              <a:t>project has similar goals (encouraging active participation, intercultural dialogue, social inclusion and solidarity among young people) with the "Erasmus +" program and encourages entrepreneurship as a tool to combat youth </a:t>
            </a:r>
            <a:r>
              <a:rPr lang="en-US" sz="1000" dirty="0" smtClean="0">
                <a:latin typeface="Abel" panose="020B0604020202020204" charset="0"/>
              </a:rPr>
              <a:t>unemployment</a:t>
            </a:r>
            <a:r>
              <a:rPr lang="tr-TR" sz="1000" dirty="0" smtClean="0">
                <a:latin typeface="Abel" panose="020B0604020202020204" charset="0"/>
              </a:rPr>
              <a:t> </a:t>
            </a:r>
            <a:r>
              <a:rPr lang="tr-TR" sz="1000" dirty="0" err="1" smtClean="0">
                <a:latin typeface="Abel" panose="020B0604020202020204" charset="0"/>
              </a:rPr>
              <a:t>for</a:t>
            </a:r>
            <a:r>
              <a:rPr lang="tr-TR" sz="1000" dirty="0" smtClean="0">
                <a:latin typeface="Abel" panose="020B0604020202020204" charset="0"/>
              </a:rPr>
              <a:t> </a:t>
            </a:r>
            <a:r>
              <a:rPr lang="tr-TR" sz="1000" dirty="0" err="1" smtClean="0">
                <a:latin typeface="Abel" panose="020B0604020202020204" charset="0"/>
              </a:rPr>
              <a:t>Organizations</a:t>
            </a:r>
            <a:r>
              <a:rPr lang="tr-TR" sz="1000" dirty="0" smtClean="0">
                <a:latin typeface="Abel" panose="020B0604020202020204" charset="0"/>
              </a:rPr>
              <a:t>.</a:t>
            </a:r>
            <a:endParaRPr lang="tr-TR" sz="1000" dirty="0" smtClean="0">
              <a:latin typeface="Abel" panose="020B0604020202020204" charset="0"/>
            </a:endParaRPr>
          </a:p>
          <a:p>
            <a:pPr marL="0" indent="0" algn="just">
              <a:buNone/>
            </a:pPr>
            <a:r>
              <a:rPr lang="tr-TR" sz="1000" dirty="0" err="1" smtClean="0">
                <a:latin typeface="Abel" panose="020B0604020202020204" charset="0"/>
              </a:rPr>
              <a:t>Youth</a:t>
            </a:r>
            <a:r>
              <a:rPr lang="en-US" sz="1000" dirty="0" smtClean="0">
                <a:latin typeface="Abel" panose="020B0604020202020204" charset="0"/>
              </a:rPr>
              <a:t>workers </a:t>
            </a:r>
            <a:r>
              <a:rPr lang="en-US" sz="1000" dirty="0">
                <a:latin typeface="Abel" panose="020B0604020202020204" charset="0"/>
              </a:rPr>
              <a:t>will gain a better understanding of their role in society and in Europe in the future, as they will learn about the need for business development in order to create new job opportunities and participate at an economic level by designing business </a:t>
            </a:r>
            <a:r>
              <a:rPr lang="en-US" sz="1000" dirty="0" smtClean="0">
                <a:latin typeface="Abel" panose="020B0604020202020204" charset="0"/>
              </a:rPr>
              <a:t>plans.</a:t>
            </a:r>
            <a:endParaRPr lang="tr-TR" sz="1000" dirty="0" smtClean="0">
              <a:latin typeface="Abel" panose="020B0604020202020204" charset="0"/>
            </a:endParaRPr>
          </a:p>
          <a:p>
            <a:pPr marL="0" indent="0" algn="just">
              <a:buNone/>
            </a:pPr>
            <a:endParaRPr lang="tr-TR" sz="1000" dirty="0" smtClean="0">
              <a:latin typeface="Abel" panose="020B0604020202020204" charset="0"/>
            </a:endParaRPr>
          </a:p>
          <a:p>
            <a:pPr marL="0" indent="0" algn="just">
              <a:buNone/>
            </a:pPr>
            <a:r>
              <a:rPr lang="en-US" sz="1000" dirty="0" smtClean="0">
                <a:latin typeface="Abel" panose="020B0604020202020204" charset="0"/>
              </a:rPr>
              <a:t>The </a:t>
            </a:r>
            <a:r>
              <a:rPr lang="en-US" sz="1000" dirty="0">
                <a:latin typeface="Abel" panose="020B0604020202020204" charset="0"/>
              </a:rPr>
              <a:t>aim of the project </a:t>
            </a:r>
            <a:r>
              <a:rPr lang="en-US" sz="1000" dirty="0" smtClean="0">
                <a:latin typeface="Abel" panose="020B0604020202020204" charset="0"/>
              </a:rPr>
              <a:t>is</a:t>
            </a:r>
            <a:r>
              <a:rPr lang="tr-TR" sz="1000" dirty="0" smtClean="0">
                <a:latin typeface="Abel" panose="020B0604020202020204" charset="0"/>
              </a:rPr>
              <a:t>;</a:t>
            </a:r>
            <a:r>
              <a:rPr lang="en-US" sz="1000" dirty="0" smtClean="0">
                <a:latin typeface="Abel" panose="020B0604020202020204" charset="0"/>
              </a:rPr>
              <a:t> </a:t>
            </a:r>
            <a:r>
              <a:rPr lang="en-US" sz="1000" dirty="0">
                <a:latin typeface="Abel" panose="020B0604020202020204" charset="0"/>
              </a:rPr>
              <a:t>to increase the knowledge, skills, and competence levels of </a:t>
            </a:r>
            <a:r>
              <a:rPr lang="tr-TR" sz="1000" dirty="0" smtClean="0">
                <a:latin typeface="Abel" panose="020B0604020202020204" charset="0"/>
              </a:rPr>
              <a:t>39</a:t>
            </a:r>
            <a:r>
              <a:rPr lang="en-US" sz="1000" dirty="0" smtClean="0">
                <a:latin typeface="Abel" panose="020B0604020202020204" charset="0"/>
              </a:rPr>
              <a:t> </a:t>
            </a:r>
            <a:r>
              <a:rPr lang="en-US" sz="1000" dirty="0">
                <a:latin typeface="Abel" panose="020B0604020202020204" charset="0"/>
              </a:rPr>
              <a:t>youth workers from </a:t>
            </a:r>
            <a:r>
              <a:rPr lang="tr-TR" sz="1000" dirty="0" smtClean="0">
                <a:latin typeface="Abel" panose="020B0604020202020204" charset="0"/>
              </a:rPr>
              <a:t>9</a:t>
            </a:r>
            <a:r>
              <a:rPr lang="en-US" sz="1000" dirty="0" smtClean="0">
                <a:latin typeface="Abel" panose="020B0604020202020204" charset="0"/>
              </a:rPr>
              <a:t> </a:t>
            </a:r>
            <a:r>
              <a:rPr lang="en-US" sz="1000" dirty="0">
                <a:latin typeface="Abel" panose="020B0604020202020204" charset="0"/>
              </a:rPr>
              <a:t>participating countries or experts working </a:t>
            </a:r>
            <a:r>
              <a:rPr lang="en-US" sz="1000" dirty="0" smtClean="0">
                <a:latin typeface="Abel" panose="020B0604020202020204" charset="0"/>
              </a:rPr>
              <a:t>in </a:t>
            </a:r>
            <a:r>
              <a:rPr lang="en-US" sz="1000" dirty="0">
                <a:latin typeface="Abel" panose="020B0604020202020204" charset="0"/>
              </a:rPr>
              <a:t>the field of </a:t>
            </a:r>
            <a:r>
              <a:rPr lang="en-US" sz="1000" dirty="0" smtClean="0">
                <a:latin typeface="Abel" panose="020B0604020202020204" charset="0"/>
              </a:rPr>
              <a:t>entrepreneurship.</a:t>
            </a:r>
            <a:endParaRPr lang="tr-TR" sz="1000" dirty="0" smtClean="0">
              <a:latin typeface="Abel" panose="020B0604020202020204" charset="0"/>
            </a:endParaRPr>
          </a:p>
          <a:p>
            <a:pPr marL="0" indent="0" algn="just">
              <a:buNone/>
            </a:pPr>
            <a:endParaRPr lang="tr-TR" sz="1000" dirty="0" smtClean="0">
              <a:latin typeface="Abel" panose="020B0604020202020204" charset="0"/>
            </a:endParaRPr>
          </a:p>
          <a:p>
            <a:pPr marL="0" indent="0" algn="just">
              <a:buNone/>
            </a:pPr>
            <a:r>
              <a:rPr lang="en-US" sz="1000" dirty="0" smtClean="0">
                <a:latin typeface="Abel" panose="020B0604020202020204" charset="0"/>
              </a:rPr>
              <a:t>The </a:t>
            </a:r>
            <a:r>
              <a:rPr lang="en-US" sz="1000" dirty="0">
                <a:latin typeface="Abel" panose="020B0604020202020204" charset="0"/>
              </a:rPr>
              <a:t>goal of the project will be achieved through the following specific </a:t>
            </a:r>
            <a:r>
              <a:rPr lang="en-US" sz="1000" dirty="0" smtClean="0">
                <a:latin typeface="Abel" panose="020B0604020202020204" charset="0"/>
              </a:rPr>
              <a:t>objectives:</a:t>
            </a:r>
            <a:endParaRPr lang="tr-TR" sz="1000" dirty="0" smtClean="0">
              <a:latin typeface="Abel" panose="020B0604020202020204" charset="0"/>
            </a:endParaRPr>
          </a:p>
          <a:p>
            <a:pPr marL="0" indent="0" algn="just">
              <a:buNone/>
            </a:pPr>
            <a:r>
              <a:rPr lang="en-US" sz="1000" dirty="0" smtClean="0">
                <a:latin typeface="Abel" panose="020B0604020202020204" charset="0"/>
              </a:rPr>
              <a:t>OS1</a:t>
            </a:r>
            <a:r>
              <a:rPr lang="en-US" sz="1000" dirty="0">
                <a:latin typeface="Abel" panose="020B0604020202020204" charset="0"/>
              </a:rPr>
              <a:t>. To increase the awareness of a total of </a:t>
            </a:r>
            <a:r>
              <a:rPr lang="tr-TR" sz="1000" dirty="0" smtClean="0">
                <a:latin typeface="Abel" panose="020B0604020202020204" charset="0"/>
              </a:rPr>
              <a:t>39</a:t>
            </a:r>
            <a:r>
              <a:rPr lang="en-US" sz="1000" dirty="0" smtClean="0">
                <a:latin typeface="Abel" panose="020B0604020202020204" charset="0"/>
              </a:rPr>
              <a:t> </a:t>
            </a:r>
            <a:r>
              <a:rPr lang="en-US" sz="1000" dirty="0">
                <a:latin typeface="Abel" panose="020B0604020202020204" charset="0"/>
              </a:rPr>
              <a:t>participants from the European Union, </a:t>
            </a:r>
            <a:r>
              <a:rPr lang="tr-TR" sz="1000" dirty="0" smtClean="0">
                <a:latin typeface="Abel" panose="020B0604020202020204" charset="0"/>
              </a:rPr>
              <a:t>Balkan </a:t>
            </a:r>
            <a:r>
              <a:rPr lang="tr-TR" sz="1000" dirty="0" err="1" smtClean="0">
                <a:latin typeface="Abel" panose="020B0604020202020204" charset="0"/>
              </a:rPr>
              <a:t>Peninsula</a:t>
            </a:r>
            <a:r>
              <a:rPr lang="tr-TR" sz="1000" dirty="0" smtClean="0">
                <a:latin typeface="Abel" panose="020B0604020202020204" charset="0"/>
              </a:rPr>
              <a:t> </a:t>
            </a:r>
            <a:r>
              <a:rPr lang="tr-TR" sz="1000" dirty="0" err="1" smtClean="0">
                <a:latin typeface="Abel" panose="020B0604020202020204" charset="0"/>
              </a:rPr>
              <a:t>and</a:t>
            </a:r>
            <a:r>
              <a:rPr lang="tr-TR" sz="1000" dirty="0" smtClean="0">
                <a:latin typeface="Abel" panose="020B0604020202020204" charset="0"/>
              </a:rPr>
              <a:t> </a:t>
            </a:r>
            <a:r>
              <a:rPr lang="en-US" sz="1000" dirty="0" smtClean="0">
                <a:latin typeface="Abel" panose="020B0604020202020204" charset="0"/>
              </a:rPr>
              <a:t>Africa</a:t>
            </a:r>
            <a:r>
              <a:rPr lang="tr-TR" sz="1000" dirty="0" smtClean="0">
                <a:latin typeface="Abel" panose="020B0604020202020204" charset="0"/>
              </a:rPr>
              <a:t> </a:t>
            </a:r>
            <a:r>
              <a:rPr lang="en-US" sz="1000" dirty="0" smtClean="0">
                <a:latin typeface="Abel" panose="020B0604020202020204" charset="0"/>
              </a:rPr>
              <a:t>region </a:t>
            </a:r>
            <a:r>
              <a:rPr lang="en-US" sz="1000" dirty="0">
                <a:latin typeface="Abel" panose="020B0604020202020204" charset="0"/>
              </a:rPr>
              <a:t>in order to encourage and develop entrepreneurship in the current economic </a:t>
            </a:r>
            <a:r>
              <a:rPr lang="en-US" sz="1000" dirty="0" smtClean="0">
                <a:latin typeface="Abel" panose="020B0604020202020204" charset="0"/>
              </a:rPr>
              <a:t>environment,</a:t>
            </a:r>
            <a:endParaRPr lang="tr-TR" sz="1000" dirty="0" smtClean="0">
              <a:latin typeface="Abel" panose="020B0604020202020204" charset="0"/>
            </a:endParaRPr>
          </a:p>
          <a:p>
            <a:pPr marL="0" indent="0" algn="just">
              <a:buNone/>
            </a:pPr>
            <a:r>
              <a:rPr lang="en-US" sz="1000" dirty="0" smtClean="0">
                <a:latin typeface="Abel" panose="020B0604020202020204" charset="0"/>
              </a:rPr>
              <a:t>OS2</a:t>
            </a:r>
            <a:r>
              <a:rPr lang="en-US" sz="1000" dirty="0">
                <a:latin typeface="Abel" panose="020B0604020202020204" charset="0"/>
              </a:rPr>
              <a:t>. To raise awareness among young people from </a:t>
            </a:r>
            <a:r>
              <a:rPr lang="tr-TR" sz="1000" dirty="0" smtClean="0">
                <a:latin typeface="Abel" panose="020B0604020202020204" charset="0"/>
              </a:rPr>
              <a:t>9</a:t>
            </a:r>
            <a:r>
              <a:rPr lang="en-US" sz="1000" dirty="0" smtClean="0">
                <a:latin typeface="Abel" panose="020B0604020202020204" charset="0"/>
              </a:rPr>
              <a:t> </a:t>
            </a:r>
            <a:r>
              <a:rPr lang="en-US" sz="1000" dirty="0">
                <a:latin typeface="Abel" panose="020B0604020202020204" charset="0"/>
              </a:rPr>
              <a:t>organizations about the importance of young entrepreneurs and their role in shaping the future of European </a:t>
            </a:r>
            <a:r>
              <a:rPr lang="en-US" sz="1000" dirty="0" smtClean="0">
                <a:latin typeface="Abel" panose="020B0604020202020204" charset="0"/>
              </a:rPr>
              <a:t>society,</a:t>
            </a:r>
            <a:endParaRPr lang="tr-TR" sz="1000" dirty="0" smtClean="0">
              <a:latin typeface="Abel" panose="020B0604020202020204" charset="0"/>
            </a:endParaRPr>
          </a:p>
          <a:p>
            <a:pPr marL="0" indent="0" algn="just">
              <a:buNone/>
            </a:pPr>
            <a:r>
              <a:rPr lang="en-US" sz="1000" dirty="0" smtClean="0">
                <a:latin typeface="Abel" panose="020B0604020202020204" charset="0"/>
              </a:rPr>
              <a:t>OS3</a:t>
            </a:r>
            <a:r>
              <a:rPr lang="en-US" sz="1000" dirty="0">
                <a:latin typeface="Abel" panose="020B0604020202020204" charset="0"/>
              </a:rPr>
              <a:t>. To encourage </a:t>
            </a:r>
            <a:r>
              <a:rPr lang="tr-TR" sz="1000" dirty="0" err="1" smtClean="0">
                <a:latin typeface="Abel" panose="020B0604020202020204" charset="0"/>
              </a:rPr>
              <a:t>organizaitons</a:t>
            </a:r>
            <a:r>
              <a:rPr lang="tr-TR" sz="1000" dirty="0" smtClean="0">
                <a:latin typeface="Abel" panose="020B0604020202020204" charset="0"/>
              </a:rPr>
              <a:t> in </a:t>
            </a:r>
            <a:r>
              <a:rPr lang="tr-TR" sz="1000" dirty="0" err="1" smtClean="0">
                <a:latin typeface="Abel" panose="020B0604020202020204" charset="0"/>
              </a:rPr>
              <a:t>order</a:t>
            </a:r>
            <a:r>
              <a:rPr lang="tr-TR" sz="1000" dirty="0" smtClean="0">
                <a:latin typeface="Abel" panose="020B0604020202020204" charset="0"/>
              </a:rPr>
              <a:t> </a:t>
            </a:r>
            <a:r>
              <a:rPr lang="tr-TR" sz="1000" dirty="0" err="1" smtClean="0">
                <a:latin typeface="Abel" panose="020B0604020202020204" charset="0"/>
              </a:rPr>
              <a:t>expand</a:t>
            </a:r>
            <a:r>
              <a:rPr lang="tr-TR" sz="1000" dirty="0" smtClean="0">
                <a:latin typeface="Abel" panose="020B0604020202020204" charset="0"/>
              </a:rPr>
              <a:t> </a:t>
            </a:r>
            <a:r>
              <a:rPr lang="tr-TR" sz="1000" dirty="0" err="1" smtClean="0">
                <a:latin typeface="Abel" panose="020B0604020202020204" charset="0"/>
              </a:rPr>
              <a:t>the</a:t>
            </a:r>
            <a:r>
              <a:rPr lang="tr-TR" sz="1000" dirty="0" smtClean="0">
                <a:latin typeface="Abel" panose="020B0604020202020204" charset="0"/>
              </a:rPr>
              <a:t> </a:t>
            </a:r>
            <a:r>
              <a:rPr lang="tr-TR" sz="1000" dirty="0" err="1" smtClean="0">
                <a:latin typeface="Abel" panose="020B0604020202020204" charset="0"/>
              </a:rPr>
              <a:t>entrepreneurship</a:t>
            </a:r>
            <a:r>
              <a:rPr lang="tr-TR" sz="1000" dirty="0" smtClean="0">
                <a:latin typeface="Abel" panose="020B0604020202020204" charset="0"/>
              </a:rPr>
              <a:t> network,</a:t>
            </a:r>
            <a:endParaRPr lang="tr-TR" sz="1000" dirty="0" smtClean="0">
              <a:latin typeface="Abel" panose="020B0604020202020204" charset="0"/>
            </a:endParaRPr>
          </a:p>
          <a:p>
            <a:pPr marL="0" indent="0" algn="just">
              <a:buNone/>
            </a:pPr>
            <a:r>
              <a:rPr lang="en-US" sz="1000" dirty="0" smtClean="0">
                <a:latin typeface="Abel" panose="020B0604020202020204" charset="0"/>
              </a:rPr>
              <a:t>OS4</a:t>
            </a:r>
            <a:r>
              <a:rPr lang="en-US" sz="1000" dirty="0">
                <a:latin typeface="Abel" panose="020B0604020202020204" charset="0"/>
              </a:rPr>
              <a:t>. To </a:t>
            </a:r>
            <a:r>
              <a:rPr lang="tr-TR" sz="1000" dirty="0" err="1" smtClean="0">
                <a:latin typeface="Abel" panose="020B0604020202020204" charset="0"/>
              </a:rPr>
              <a:t>establishing</a:t>
            </a:r>
            <a:r>
              <a:rPr lang="tr-TR" sz="1000" dirty="0" smtClean="0">
                <a:latin typeface="Abel" panose="020B0604020202020204" charset="0"/>
              </a:rPr>
              <a:t> an </a:t>
            </a:r>
            <a:r>
              <a:rPr lang="tr-TR" sz="1000" dirty="0" err="1" smtClean="0">
                <a:latin typeface="Abel" panose="020B0604020202020204" charset="0"/>
              </a:rPr>
              <a:t>entrepreneurship</a:t>
            </a:r>
            <a:r>
              <a:rPr lang="tr-TR" sz="1000" dirty="0" smtClean="0">
                <a:latin typeface="Abel" panose="020B0604020202020204" charset="0"/>
              </a:rPr>
              <a:t> network in </a:t>
            </a:r>
            <a:r>
              <a:rPr lang="tr-TR" sz="1000" dirty="0" err="1" smtClean="0">
                <a:latin typeface="Abel" panose="020B0604020202020204" charset="0"/>
              </a:rPr>
              <a:t>the</a:t>
            </a:r>
            <a:r>
              <a:rPr lang="tr-TR" sz="1000" dirty="0" smtClean="0">
                <a:latin typeface="Abel" panose="020B0604020202020204" charset="0"/>
              </a:rPr>
              <a:t> </a:t>
            </a:r>
            <a:r>
              <a:rPr lang="tr-TR" sz="1000" dirty="0" err="1" smtClean="0">
                <a:latin typeface="Abel" panose="020B0604020202020204" charset="0"/>
              </a:rPr>
              <a:t>international</a:t>
            </a:r>
            <a:r>
              <a:rPr lang="tr-TR" sz="1000" dirty="0" smtClean="0">
                <a:latin typeface="Abel" panose="020B0604020202020204" charset="0"/>
              </a:rPr>
              <a:t> </a:t>
            </a:r>
            <a:r>
              <a:rPr lang="tr-TR" sz="1000" dirty="0" err="1" smtClean="0">
                <a:latin typeface="Abel" panose="020B0604020202020204" charset="0"/>
              </a:rPr>
              <a:t>level</a:t>
            </a:r>
            <a:endParaRPr lang="tr-TR" sz="1000" dirty="0" smtClean="0">
              <a:latin typeface="Abel" panose="020B0604020202020204" charset="0"/>
            </a:endParaRPr>
          </a:p>
          <a:p>
            <a:pPr marL="0" indent="0" algn="just">
              <a:buNone/>
            </a:pPr>
            <a:endParaRPr lang="tr-TR" sz="1000" dirty="0" smtClean="0">
              <a:latin typeface="Abel" panose="020B0604020202020204" charset="0"/>
            </a:endParaRPr>
          </a:p>
          <a:p>
            <a:pPr marL="0" indent="0" algn="just">
              <a:buNone/>
            </a:pPr>
            <a:r>
              <a:rPr lang="tr-TR" sz="1000" dirty="0" err="1" smtClean="0">
                <a:latin typeface="Abel" panose="020B0604020202020204" charset="0"/>
              </a:rPr>
              <a:t>With</a:t>
            </a:r>
            <a:r>
              <a:rPr lang="tr-TR" sz="1000" dirty="0" smtClean="0">
                <a:latin typeface="Abel" panose="020B0604020202020204" charset="0"/>
              </a:rPr>
              <a:t> </a:t>
            </a:r>
            <a:r>
              <a:rPr lang="en-US" sz="1000" dirty="0" smtClean="0">
                <a:latin typeface="Abel" panose="020B0604020202020204" charset="0"/>
              </a:rPr>
              <a:t>this </a:t>
            </a:r>
            <a:r>
              <a:rPr lang="en-US" sz="1000" dirty="0">
                <a:latin typeface="Abel" panose="020B0604020202020204" charset="0"/>
              </a:rPr>
              <a:t>project that we want to realize in Gaziantep province, we aim to </a:t>
            </a:r>
            <a:r>
              <a:rPr lang="tr-TR" sz="1000" dirty="0" err="1" smtClean="0">
                <a:latin typeface="Abel" panose="020B0604020202020204" charset="0"/>
              </a:rPr>
              <a:t>establish</a:t>
            </a:r>
            <a:r>
              <a:rPr lang="tr-TR" sz="1000" dirty="0" smtClean="0">
                <a:latin typeface="Abel" panose="020B0604020202020204" charset="0"/>
              </a:rPr>
              <a:t> an </a:t>
            </a:r>
            <a:r>
              <a:rPr lang="tr-TR" sz="1000" dirty="0" err="1" smtClean="0">
                <a:latin typeface="Abel" panose="020B0604020202020204" charset="0"/>
              </a:rPr>
              <a:t>international</a:t>
            </a:r>
            <a:r>
              <a:rPr lang="tr-TR" sz="1000" dirty="0" smtClean="0">
                <a:latin typeface="Abel" panose="020B0604020202020204" charset="0"/>
              </a:rPr>
              <a:t> </a:t>
            </a:r>
            <a:r>
              <a:rPr lang="tr-TR" sz="1000" dirty="0" err="1" smtClean="0">
                <a:latin typeface="Abel" panose="020B0604020202020204" charset="0"/>
              </a:rPr>
              <a:t>level</a:t>
            </a:r>
            <a:r>
              <a:rPr lang="tr-TR" sz="1000" dirty="0" smtClean="0">
                <a:latin typeface="Abel" panose="020B0604020202020204" charset="0"/>
              </a:rPr>
              <a:t> network, </a:t>
            </a:r>
            <a:r>
              <a:rPr lang="tr-TR" sz="1000" dirty="0" err="1" smtClean="0">
                <a:latin typeface="Abel" panose="020B0604020202020204" charset="0"/>
              </a:rPr>
              <a:t>make</a:t>
            </a:r>
            <a:r>
              <a:rPr lang="tr-TR" sz="1000" dirty="0" smtClean="0">
                <a:latin typeface="Abel" panose="020B0604020202020204" charset="0"/>
              </a:rPr>
              <a:t> </a:t>
            </a:r>
            <a:r>
              <a:rPr lang="tr-TR" sz="1000" dirty="0" err="1" smtClean="0">
                <a:latin typeface="Abel" panose="020B0604020202020204" charset="0"/>
              </a:rPr>
              <a:t>awarenes</a:t>
            </a:r>
            <a:r>
              <a:rPr lang="tr-TR" sz="1000" dirty="0" smtClean="0">
                <a:latin typeface="Abel" panose="020B0604020202020204" charset="0"/>
              </a:rPr>
              <a:t> </a:t>
            </a:r>
            <a:r>
              <a:rPr lang="tr-TR" sz="1000" dirty="0" err="1" smtClean="0">
                <a:latin typeface="Abel" panose="020B0604020202020204" charset="0"/>
              </a:rPr>
              <a:t>about</a:t>
            </a:r>
            <a:r>
              <a:rPr lang="tr-TR" sz="1000" dirty="0" smtClean="0">
                <a:latin typeface="Abel" panose="020B0604020202020204" charset="0"/>
              </a:rPr>
              <a:t> </a:t>
            </a:r>
            <a:r>
              <a:rPr lang="tr-TR" sz="1000" dirty="0" err="1" smtClean="0">
                <a:latin typeface="Abel" panose="020B0604020202020204" charset="0"/>
              </a:rPr>
              <a:t>youth</a:t>
            </a:r>
            <a:r>
              <a:rPr lang="tr-TR" sz="1000" dirty="0" smtClean="0">
                <a:latin typeface="Abel" panose="020B0604020202020204" charset="0"/>
              </a:rPr>
              <a:t> </a:t>
            </a:r>
            <a:r>
              <a:rPr lang="tr-TR" sz="1000" dirty="0" err="1" smtClean="0">
                <a:latin typeface="Abel" panose="020B0604020202020204" charset="0"/>
              </a:rPr>
              <a:t>employability</a:t>
            </a:r>
            <a:r>
              <a:rPr lang="tr-TR" sz="1000" dirty="0" smtClean="0">
                <a:latin typeface="Abel" panose="020B0604020202020204" charset="0"/>
              </a:rPr>
              <a:t> </a:t>
            </a:r>
            <a:r>
              <a:rPr lang="tr-TR" sz="1000" dirty="0" err="1" smtClean="0">
                <a:latin typeface="Abel" panose="020B0604020202020204" charset="0"/>
              </a:rPr>
              <a:t>and</a:t>
            </a:r>
            <a:r>
              <a:rPr lang="tr-TR" sz="1000" dirty="0" smtClean="0">
                <a:latin typeface="Abel" panose="020B0604020202020204" charset="0"/>
              </a:rPr>
              <a:t> </a:t>
            </a:r>
            <a:r>
              <a:rPr lang="tr-TR" sz="1000" dirty="0" err="1" smtClean="0">
                <a:latin typeface="Abel" panose="020B0604020202020204" charset="0"/>
              </a:rPr>
              <a:t>youth</a:t>
            </a:r>
            <a:r>
              <a:rPr lang="tr-TR" sz="1000" dirty="0" smtClean="0">
                <a:latin typeface="Abel" panose="020B0604020202020204" charset="0"/>
              </a:rPr>
              <a:t> </a:t>
            </a:r>
            <a:r>
              <a:rPr lang="tr-TR" sz="1000" dirty="0" err="1" smtClean="0">
                <a:latin typeface="Abel" panose="020B0604020202020204" charset="0"/>
              </a:rPr>
              <a:t>entrepreneurship</a:t>
            </a:r>
            <a:r>
              <a:rPr lang="tr-TR" sz="1000" dirty="0" smtClean="0">
                <a:latin typeface="Abel" panose="020B0604020202020204" charset="0"/>
              </a:rPr>
              <a:t> </a:t>
            </a:r>
            <a:r>
              <a:rPr lang="tr-TR" sz="1000" dirty="0" err="1" smtClean="0">
                <a:latin typeface="Abel" panose="020B0604020202020204" charset="0"/>
              </a:rPr>
              <a:t>etc</a:t>
            </a:r>
            <a:r>
              <a:rPr lang="tr-TR" sz="1000" dirty="0" smtClean="0">
                <a:latin typeface="Abel" panose="020B0604020202020204" charset="0"/>
              </a:rPr>
              <a:t>.</a:t>
            </a:r>
            <a:endParaRPr lang="tr-TR" sz="1000" dirty="0" smtClean="0">
              <a:latin typeface="Abel" panose="020B0604020202020204" charset="0"/>
            </a:endParaRPr>
          </a:p>
          <a:p>
            <a:pPr marL="0" indent="0" algn="just">
              <a:buNone/>
            </a:pPr>
            <a:r>
              <a:rPr lang="en-US" sz="1000" dirty="0" smtClean="0">
                <a:latin typeface="Abel" panose="020B0604020202020204" charset="0"/>
              </a:rPr>
              <a:t>Among </a:t>
            </a:r>
            <a:r>
              <a:rPr lang="tr-TR" sz="1000" dirty="0" err="1" smtClean="0">
                <a:latin typeface="Abel" panose="020B0604020202020204" charset="0"/>
              </a:rPr>
              <a:t>the</a:t>
            </a:r>
            <a:r>
              <a:rPr lang="tr-TR" sz="1000" dirty="0" smtClean="0">
                <a:latin typeface="Abel" panose="020B0604020202020204" charset="0"/>
              </a:rPr>
              <a:t> </a:t>
            </a:r>
            <a:r>
              <a:rPr lang="en-US" sz="1000" dirty="0" smtClean="0">
                <a:latin typeface="Abel" panose="020B0604020202020204" charset="0"/>
              </a:rPr>
              <a:t>goals</a:t>
            </a:r>
            <a:r>
              <a:rPr lang="tr-TR" sz="1000" dirty="0">
                <a:latin typeface="Abel" panose="020B0604020202020204" charset="0"/>
              </a:rPr>
              <a:t>;</a:t>
            </a:r>
            <a:r>
              <a:rPr lang="en-US" sz="1000" dirty="0" smtClean="0">
                <a:latin typeface="Abel" panose="020B0604020202020204" charset="0"/>
              </a:rPr>
              <a:t> </a:t>
            </a:r>
            <a:r>
              <a:rPr lang="tr-TR" sz="1000" dirty="0" err="1" smtClean="0">
                <a:latin typeface="Abel" panose="020B0604020202020204" charset="0"/>
              </a:rPr>
              <a:t>the</a:t>
            </a:r>
            <a:r>
              <a:rPr lang="tr-TR" sz="1000" dirty="0" smtClean="0">
                <a:latin typeface="Abel" panose="020B0604020202020204" charset="0"/>
              </a:rPr>
              <a:t> </a:t>
            </a:r>
            <a:r>
              <a:rPr lang="en-US" sz="1000" dirty="0" smtClean="0">
                <a:latin typeface="Abel" panose="020B0604020202020204" charset="0"/>
              </a:rPr>
              <a:t>p</a:t>
            </a:r>
            <a:r>
              <a:rPr lang="tr-TR" sz="1000" dirty="0" err="1" smtClean="0">
                <a:latin typeface="Abel" panose="020B0604020202020204" charset="0"/>
              </a:rPr>
              <a:t>artner</a:t>
            </a:r>
            <a:r>
              <a:rPr lang="tr-TR" sz="1000" dirty="0" smtClean="0">
                <a:latin typeface="Abel" panose="020B0604020202020204" charset="0"/>
              </a:rPr>
              <a:t> </a:t>
            </a:r>
            <a:r>
              <a:rPr lang="tr-TR" sz="1000" dirty="0" err="1" smtClean="0">
                <a:latin typeface="Abel" panose="020B0604020202020204" charset="0"/>
              </a:rPr>
              <a:t>organizaitons</a:t>
            </a:r>
            <a:r>
              <a:rPr lang="en-US" sz="1000" dirty="0" smtClean="0">
                <a:latin typeface="Abel" panose="020B0604020202020204" charset="0"/>
              </a:rPr>
              <a:t> </a:t>
            </a:r>
            <a:r>
              <a:rPr lang="en-US" sz="1000" dirty="0">
                <a:latin typeface="Abel" panose="020B0604020202020204" charset="0"/>
              </a:rPr>
              <a:t>will be able to assist young people who could not enter the labor market after the project in guidance and counseling activities. </a:t>
            </a:r>
            <a:r>
              <a:rPr lang="tr-TR" sz="1000" dirty="0" err="1" smtClean="0">
                <a:latin typeface="Abel" panose="020B0604020202020204" charset="0"/>
              </a:rPr>
              <a:t>Organizations</a:t>
            </a:r>
            <a:r>
              <a:rPr lang="en-US" sz="1000" dirty="0" smtClean="0">
                <a:latin typeface="Abel" panose="020B0604020202020204" charset="0"/>
              </a:rPr>
              <a:t> </a:t>
            </a:r>
            <a:r>
              <a:rPr lang="en-US" sz="1000" dirty="0">
                <a:latin typeface="Abel" panose="020B0604020202020204" charset="0"/>
              </a:rPr>
              <a:t>will encourage young people to establish their own businesses as a result of sharing what they have learned with their environment, inform about existing policies, and grant projects, and instill </a:t>
            </a:r>
            <a:r>
              <a:rPr lang="en-US" sz="1000" dirty="0" smtClean="0">
                <a:latin typeface="Abel" panose="020B0604020202020204" charset="0"/>
              </a:rPr>
              <a:t>self</a:t>
            </a:r>
            <a:r>
              <a:rPr lang="tr-TR" sz="1000" dirty="0" smtClean="0">
                <a:latin typeface="Abel" panose="020B0604020202020204" charset="0"/>
              </a:rPr>
              <a:t>-</a:t>
            </a:r>
            <a:r>
              <a:rPr lang="en-US" sz="1000" dirty="0" smtClean="0">
                <a:latin typeface="Abel" panose="020B0604020202020204" charset="0"/>
              </a:rPr>
              <a:t>confidence</a:t>
            </a:r>
            <a:r>
              <a:rPr lang="en-US" sz="1000" dirty="0">
                <a:latin typeface="Abel" panose="020B0604020202020204" charset="0"/>
              </a:rPr>
              <a:t>.</a:t>
            </a:r>
            <a:endParaRPr lang="tr-TR" sz="1000" dirty="0">
              <a:latin typeface="Abel" panose="020B0604020202020204" charset="0"/>
            </a:endParaRPr>
          </a:p>
        </p:txBody>
      </p:sp>
      <p:sp>
        <p:nvSpPr>
          <p:cNvPr id="4"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5"/>
          <p:cNvSpPr txBox="1">
            <a:spLocks noGrp="1"/>
          </p:cNvSpPr>
          <p:nvPr>
            <p:ph type="ctrTitle"/>
          </p:nvPr>
        </p:nvSpPr>
        <p:spPr>
          <a:xfrm>
            <a:off x="1095884" y="1207566"/>
            <a:ext cx="6952232" cy="319241"/>
          </a:xfrm>
          <a:prstGeom prst="rect">
            <a:avLst/>
          </a:prstGeom>
        </p:spPr>
        <p:txBody>
          <a:bodyPr spcFirstLastPara="1" wrap="square" lIns="0" tIns="0" rIns="0" bIns="0" anchor="b" anchorCtr="0">
            <a:noAutofit/>
          </a:bodyPr>
          <a:lstStyle/>
          <a:p>
            <a:pPr lvl="0"/>
            <a:r>
              <a:rPr lang="tr-TR" sz="2000" dirty="0" err="1"/>
              <a:t>Summary</a:t>
            </a:r>
            <a:r>
              <a:rPr lang="tr-TR" sz="2000" dirty="0"/>
              <a:t> of Project </a:t>
            </a:r>
            <a:r>
              <a:rPr lang="tr-TR" sz="2000" dirty="0" smtClean="0"/>
              <a:t>ACTIVITIES</a:t>
            </a:r>
            <a:endParaRPr sz="2000" dirty="0"/>
          </a:p>
        </p:txBody>
      </p:sp>
      <p:graphicFrame>
        <p:nvGraphicFramePr>
          <p:cNvPr id="4" name="İçerik Yer Tutucusu 3">
            <a:extLst>
              <a:ext uri="{FF2B5EF4-FFF2-40B4-BE49-F238E27FC236}">
                <a16:creationId xmlns:a16="http://schemas.microsoft.com/office/drawing/2014/main" id="{F3C23C63-C1FA-42A6-8F87-152D14BB71DD}"/>
              </a:ext>
            </a:extLst>
          </p:cNvPr>
          <p:cNvGraphicFramePr>
            <a:graphicFrameLocks/>
          </p:cNvGraphicFramePr>
          <p:nvPr>
            <p:extLst>
              <p:ext uri="{D42A27DB-BD31-4B8C-83A1-F6EECF244321}">
                <p14:modId xmlns:p14="http://schemas.microsoft.com/office/powerpoint/2010/main" val="2738765528"/>
              </p:ext>
            </p:extLst>
          </p:nvPr>
        </p:nvGraphicFramePr>
        <p:xfrm>
          <a:off x="814146" y="1596609"/>
          <a:ext cx="7515708" cy="253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oogle Shape;1106;p38">
            <a:extLst>
              <a:ext uri="{FF2B5EF4-FFF2-40B4-BE49-F238E27FC236}">
                <a16:creationId xmlns:a16="http://schemas.microsoft.com/office/drawing/2014/main" id="{5F46D3CE-F632-4011-8D07-FB4517CB3AD1}"/>
              </a:ext>
            </a:extLst>
          </p:cNvPr>
          <p:cNvGrpSpPr/>
          <p:nvPr/>
        </p:nvGrpSpPr>
        <p:grpSpPr>
          <a:xfrm>
            <a:off x="2289661" y="1196545"/>
            <a:ext cx="336908" cy="330262"/>
            <a:chOff x="5983625" y="301625"/>
            <a:chExt cx="403000" cy="395050"/>
          </a:xfrm>
        </p:grpSpPr>
        <p:sp>
          <p:nvSpPr>
            <p:cNvPr id="7" name="Google Shape;1107;p38">
              <a:extLst>
                <a:ext uri="{FF2B5EF4-FFF2-40B4-BE49-F238E27FC236}">
                  <a16:creationId xmlns:a16="http://schemas.microsoft.com/office/drawing/2014/main" id="{5F2FAD0C-0186-4F35-9573-25297335507E}"/>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8;p38">
              <a:extLst>
                <a:ext uri="{FF2B5EF4-FFF2-40B4-BE49-F238E27FC236}">
                  <a16:creationId xmlns:a16="http://schemas.microsoft.com/office/drawing/2014/main" id="{BE863E90-96FA-4341-BE02-192E7651C3F6}"/>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09;p38">
              <a:extLst>
                <a:ext uri="{FF2B5EF4-FFF2-40B4-BE49-F238E27FC236}">
                  <a16:creationId xmlns:a16="http://schemas.microsoft.com/office/drawing/2014/main" id="{3244473D-9864-4D99-87AC-D32C6BC46D54}"/>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10;p38">
              <a:extLst>
                <a:ext uri="{FF2B5EF4-FFF2-40B4-BE49-F238E27FC236}">
                  <a16:creationId xmlns:a16="http://schemas.microsoft.com/office/drawing/2014/main" id="{619D0C28-7764-46E0-A6E9-E06F6FC8FA4D}"/>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11;p38">
              <a:extLst>
                <a:ext uri="{FF2B5EF4-FFF2-40B4-BE49-F238E27FC236}">
                  <a16:creationId xmlns:a16="http://schemas.microsoft.com/office/drawing/2014/main" id="{96833B8B-096C-4B2C-AC37-6494D181477F}"/>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12;p38">
              <a:extLst>
                <a:ext uri="{FF2B5EF4-FFF2-40B4-BE49-F238E27FC236}">
                  <a16:creationId xmlns:a16="http://schemas.microsoft.com/office/drawing/2014/main" id="{2DEA88F4-6F29-48CB-A237-3C9E0C4A59CA}"/>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13;p38">
              <a:extLst>
                <a:ext uri="{FF2B5EF4-FFF2-40B4-BE49-F238E27FC236}">
                  <a16:creationId xmlns:a16="http://schemas.microsoft.com/office/drawing/2014/main" id="{FC570C4C-E2D6-4961-995A-D5FFEA03CF13}"/>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14;p38">
              <a:extLst>
                <a:ext uri="{FF2B5EF4-FFF2-40B4-BE49-F238E27FC236}">
                  <a16:creationId xmlns:a16="http://schemas.microsoft.com/office/drawing/2014/main" id="{9C5A3F5D-62AC-41C4-8300-348C5D95D10A}"/>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15;p38">
              <a:extLst>
                <a:ext uri="{FF2B5EF4-FFF2-40B4-BE49-F238E27FC236}">
                  <a16:creationId xmlns:a16="http://schemas.microsoft.com/office/drawing/2014/main" id="{852B4741-6975-428C-983A-053E41A33DBE}"/>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16;p38">
              <a:extLst>
                <a:ext uri="{FF2B5EF4-FFF2-40B4-BE49-F238E27FC236}">
                  <a16:creationId xmlns:a16="http://schemas.microsoft.com/office/drawing/2014/main" id="{E595423D-5639-4BC2-8530-431C1A1A5B75}"/>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17;p38">
              <a:extLst>
                <a:ext uri="{FF2B5EF4-FFF2-40B4-BE49-F238E27FC236}">
                  <a16:creationId xmlns:a16="http://schemas.microsoft.com/office/drawing/2014/main" id="{23D491A0-C65B-4447-AEA5-D6B73C386D9F}"/>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18;p38">
              <a:extLst>
                <a:ext uri="{FF2B5EF4-FFF2-40B4-BE49-F238E27FC236}">
                  <a16:creationId xmlns:a16="http://schemas.microsoft.com/office/drawing/2014/main" id="{FA49734A-EBD2-4186-AC20-532648469773}"/>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19;p38">
              <a:extLst>
                <a:ext uri="{FF2B5EF4-FFF2-40B4-BE49-F238E27FC236}">
                  <a16:creationId xmlns:a16="http://schemas.microsoft.com/office/drawing/2014/main" id="{ECC2371D-2D5E-4F40-A1AD-D8947890EF53}"/>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20;p38">
              <a:extLst>
                <a:ext uri="{FF2B5EF4-FFF2-40B4-BE49-F238E27FC236}">
                  <a16:creationId xmlns:a16="http://schemas.microsoft.com/office/drawing/2014/main" id="{2CBAC04E-246A-4605-9C0C-D425A30F4F0F}"/>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21;p38">
              <a:extLst>
                <a:ext uri="{FF2B5EF4-FFF2-40B4-BE49-F238E27FC236}">
                  <a16:creationId xmlns:a16="http://schemas.microsoft.com/office/drawing/2014/main" id="{679610F6-A267-49EB-91DA-4466859D8FCA}"/>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22;p38">
              <a:extLst>
                <a:ext uri="{FF2B5EF4-FFF2-40B4-BE49-F238E27FC236}">
                  <a16:creationId xmlns:a16="http://schemas.microsoft.com/office/drawing/2014/main" id="{61B39CED-D846-424D-A597-589CAB31A874}"/>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23;p38">
              <a:extLst>
                <a:ext uri="{FF2B5EF4-FFF2-40B4-BE49-F238E27FC236}">
                  <a16:creationId xmlns:a16="http://schemas.microsoft.com/office/drawing/2014/main" id="{8B0A5C73-B464-488E-A7F4-D57B547FB9C7}"/>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24;p38">
              <a:extLst>
                <a:ext uri="{FF2B5EF4-FFF2-40B4-BE49-F238E27FC236}">
                  <a16:creationId xmlns:a16="http://schemas.microsoft.com/office/drawing/2014/main" id="{B14EBBC3-B1AB-4847-8563-B94CA57F1FFD}"/>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25;p38">
              <a:extLst>
                <a:ext uri="{FF2B5EF4-FFF2-40B4-BE49-F238E27FC236}">
                  <a16:creationId xmlns:a16="http://schemas.microsoft.com/office/drawing/2014/main" id="{00FAC160-BDFA-40A6-B076-06C7054C99C8}"/>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26;p38">
              <a:extLst>
                <a:ext uri="{FF2B5EF4-FFF2-40B4-BE49-F238E27FC236}">
                  <a16:creationId xmlns:a16="http://schemas.microsoft.com/office/drawing/2014/main" id="{16C9EBE3-72F6-4099-9A68-E352841A8652}"/>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007;p36"/>
          <p:cNvSpPr txBox="1">
            <a:spLocks/>
          </p:cNvSpPr>
          <p:nvPr/>
        </p:nvSpPr>
        <p:spPr>
          <a:xfrm>
            <a:off x="7816103" y="456147"/>
            <a:ext cx="548700" cy="393600"/>
          </a:xfrm>
          <a:prstGeom prst="rect">
            <a:avLst/>
          </a:prstGeom>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000000-1234-1234-1234-123412341234}" type="slidenum">
              <a:rPr lang="en" smtClean="0"/>
              <a:pPr algn="ctr"/>
              <a:t>3</a:t>
            </a:fld>
            <a:endParaRPr lang="e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6"/>
          <p:cNvSpPr txBox="1">
            <a:spLocks noGrp="1"/>
          </p:cNvSpPr>
          <p:nvPr>
            <p:ph type="body" idx="1"/>
          </p:nvPr>
        </p:nvSpPr>
        <p:spPr>
          <a:xfrm>
            <a:off x="3002401" y="441068"/>
            <a:ext cx="2832500" cy="433575"/>
          </a:xfrm>
          <a:prstGeom prst="rect">
            <a:avLst/>
          </a:prstGeom>
        </p:spPr>
        <p:txBody>
          <a:bodyPr spcFirstLastPara="1" wrap="square" lIns="0" tIns="0" rIns="0" bIns="0" anchor="t" anchorCtr="0">
            <a:noAutofit/>
          </a:bodyPr>
          <a:lstStyle/>
          <a:p>
            <a:pPr marL="0" lvl="0" indent="0">
              <a:buNone/>
            </a:pPr>
            <a:r>
              <a:rPr lang="en-US" sz="2000" b="1" kern="1200" cap="all" dirty="0" err="1">
                <a:solidFill>
                  <a:schemeClr val="tx2"/>
                </a:solidFill>
              </a:rPr>
              <a:t>Programme</a:t>
            </a:r>
            <a:endParaRPr sz="2000" b="1" dirty="0"/>
          </a:p>
        </p:txBody>
      </p:sp>
      <p:graphicFrame>
        <p:nvGraphicFramePr>
          <p:cNvPr id="2" name="Tablo 1"/>
          <p:cNvGraphicFramePr>
            <a:graphicFrameLocks noGrp="1"/>
          </p:cNvGraphicFramePr>
          <p:nvPr>
            <p:extLst>
              <p:ext uri="{D42A27DB-BD31-4B8C-83A1-F6EECF244321}">
                <p14:modId xmlns:p14="http://schemas.microsoft.com/office/powerpoint/2010/main" val="515850271"/>
              </p:ext>
            </p:extLst>
          </p:nvPr>
        </p:nvGraphicFramePr>
        <p:xfrm>
          <a:off x="72887" y="1053548"/>
          <a:ext cx="8978346" cy="3823251"/>
        </p:xfrm>
        <a:graphic>
          <a:graphicData uri="http://schemas.openxmlformats.org/drawingml/2006/table">
            <a:tbl>
              <a:tblPr/>
              <a:tblGrid>
                <a:gridCol w="400149">
                  <a:extLst>
                    <a:ext uri="{9D8B030D-6E8A-4147-A177-3AD203B41FA5}">
                      <a16:colId xmlns:a16="http://schemas.microsoft.com/office/drawing/2014/main" val="842976023"/>
                    </a:ext>
                  </a:extLst>
                </a:gridCol>
                <a:gridCol w="400149">
                  <a:extLst>
                    <a:ext uri="{9D8B030D-6E8A-4147-A177-3AD203B41FA5}">
                      <a16:colId xmlns:a16="http://schemas.microsoft.com/office/drawing/2014/main" val="1356882767"/>
                    </a:ext>
                  </a:extLst>
                </a:gridCol>
                <a:gridCol w="908672">
                  <a:extLst>
                    <a:ext uri="{9D8B030D-6E8A-4147-A177-3AD203B41FA5}">
                      <a16:colId xmlns:a16="http://schemas.microsoft.com/office/drawing/2014/main" val="44953113"/>
                    </a:ext>
                  </a:extLst>
                </a:gridCol>
                <a:gridCol w="908672">
                  <a:extLst>
                    <a:ext uri="{9D8B030D-6E8A-4147-A177-3AD203B41FA5}">
                      <a16:colId xmlns:a16="http://schemas.microsoft.com/office/drawing/2014/main" val="2716546085"/>
                    </a:ext>
                  </a:extLst>
                </a:gridCol>
                <a:gridCol w="908672">
                  <a:extLst>
                    <a:ext uri="{9D8B030D-6E8A-4147-A177-3AD203B41FA5}">
                      <a16:colId xmlns:a16="http://schemas.microsoft.com/office/drawing/2014/main" val="2016350343"/>
                    </a:ext>
                  </a:extLst>
                </a:gridCol>
                <a:gridCol w="908672">
                  <a:extLst>
                    <a:ext uri="{9D8B030D-6E8A-4147-A177-3AD203B41FA5}">
                      <a16:colId xmlns:a16="http://schemas.microsoft.com/office/drawing/2014/main" val="1881285329"/>
                    </a:ext>
                  </a:extLst>
                </a:gridCol>
                <a:gridCol w="908672">
                  <a:extLst>
                    <a:ext uri="{9D8B030D-6E8A-4147-A177-3AD203B41FA5}">
                      <a16:colId xmlns:a16="http://schemas.microsoft.com/office/drawing/2014/main" val="834683776"/>
                    </a:ext>
                  </a:extLst>
                </a:gridCol>
                <a:gridCol w="908672">
                  <a:extLst>
                    <a:ext uri="{9D8B030D-6E8A-4147-A177-3AD203B41FA5}">
                      <a16:colId xmlns:a16="http://schemas.microsoft.com/office/drawing/2014/main" val="3930811759"/>
                    </a:ext>
                  </a:extLst>
                </a:gridCol>
                <a:gridCol w="908672">
                  <a:extLst>
                    <a:ext uri="{9D8B030D-6E8A-4147-A177-3AD203B41FA5}">
                      <a16:colId xmlns:a16="http://schemas.microsoft.com/office/drawing/2014/main" val="368775610"/>
                    </a:ext>
                  </a:extLst>
                </a:gridCol>
                <a:gridCol w="908672">
                  <a:extLst>
                    <a:ext uri="{9D8B030D-6E8A-4147-A177-3AD203B41FA5}">
                      <a16:colId xmlns:a16="http://schemas.microsoft.com/office/drawing/2014/main" val="2698026357"/>
                    </a:ext>
                  </a:extLst>
                </a:gridCol>
                <a:gridCol w="908672">
                  <a:extLst>
                    <a:ext uri="{9D8B030D-6E8A-4147-A177-3AD203B41FA5}">
                      <a16:colId xmlns:a16="http://schemas.microsoft.com/office/drawing/2014/main" val="3479345218"/>
                    </a:ext>
                  </a:extLst>
                </a:gridCol>
              </a:tblGrid>
              <a:tr h="267706">
                <a:tc>
                  <a:txBody>
                    <a:bodyPr/>
                    <a:lstStyle/>
                    <a:p>
                      <a:pPr algn="ctr" fontAlgn="ctr"/>
                      <a:r>
                        <a:rPr lang="tr-TR" sz="600" b="1" i="0" u="none" strike="noStrike" dirty="0" err="1">
                          <a:effectLst/>
                          <a:latin typeface="Arial" panose="020B0604020202020204" pitchFamily="34" charset="0"/>
                        </a:rPr>
                        <a:t>From</a:t>
                      </a:r>
                      <a:endParaRPr lang="tr-TR" sz="600" b="1" i="0"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600" b="1" i="0" u="none" strike="noStrike">
                          <a:effectLst/>
                          <a:latin typeface="Arial" panose="020B0604020202020204" pitchFamily="34" charset="0"/>
                        </a:rPr>
                        <a:t>To</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600" b="1" i="1" u="none" strike="noStrike" dirty="0" smtClean="0">
                          <a:effectLst/>
                          <a:latin typeface="Arial" panose="020B0604020202020204" pitchFamily="34" charset="0"/>
                        </a:rPr>
                        <a:t>13.08.2022</a:t>
                      </a:r>
                      <a:endParaRPr lang="tr-TR" sz="600" b="1"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600" b="1" i="1" u="none" strike="noStrike" dirty="0" smtClean="0">
                          <a:effectLst/>
                          <a:latin typeface="Arial" panose="020B0604020202020204" pitchFamily="34" charset="0"/>
                        </a:rPr>
                        <a:t>14.08.2022</a:t>
                      </a:r>
                      <a:endParaRPr lang="tr-TR" sz="600" b="1"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600" b="1" i="1" u="none" strike="noStrike" dirty="0" smtClean="0">
                          <a:effectLst/>
                          <a:latin typeface="Arial" panose="020B0604020202020204" pitchFamily="34" charset="0"/>
                        </a:rPr>
                        <a:t>15.08.2022</a:t>
                      </a:r>
                      <a:endParaRPr lang="tr-TR" sz="600" b="1"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600" b="1" i="1" u="none" strike="noStrike" dirty="0" smtClean="0">
                          <a:effectLst/>
                          <a:latin typeface="Arial" panose="020B0604020202020204" pitchFamily="34" charset="0"/>
                        </a:rPr>
                        <a:t>16.08.2022</a:t>
                      </a:r>
                      <a:endParaRPr lang="tr-TR" sz="600" b="1"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tr-TR" sz="600" b="1" i="1" u="none" strike="noStrike" dirty="0" smtClean="0">
                          <a:effectLst/>
                          <a:latin typeface="Arial" panose="020B0604020202020204" pitchFamily="34" charset="0"/>
                        </a:rPr>
                        <a:t>17.08.2022</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tr-TR" sz="600" b="1" i="1" u="none" strike="noStrike" dirty="0" smtClean="0">
                          <a:effectLst/>
                          <a:latin typeface="Arial" panose="020B0604020202020204" pitchFamily="34" charset="0"/>
                        </a:rPr>
                        <a:t>18.08.2022</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tr-TR" sz="600" b="1" i="1" u="none" strike="noStrike" dirty="0" smtClean="0">
                          <a:effectLst/>
                          <a:latin typeface="Arial" panose="020B0604020202020204" pitchFamily="34" charset="0"/>
                        </a:rPr>
                        <a:t>19.08.2022</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tr-TR" sz="600" b="1" i="1" u="none" strike="noStrike" dirty="0" smtClean="0">
                          <a:effectLst/>
                          <a:latin typeface="Arial" panose="020B0604020202020204" pitchFamily="34" charset="0"/>
                        </a:rPr>
                        <a:t>20.08.2022</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tr-TR" sz="600" b="1" i="1" u="none" strike="noStrike" dirty="0" smtClean="0">
                          <a:effectLst/>
                          <a:latin typeface="Arial" panose="020B0604020202020204" pitchFamily="34" charset="0"/>
                        </a:rPr>
                        <a:t>121.08.2022</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661287290"/>
                  </a:ext>
                </a:extLst>
              </a:tr>
              <a:tr h="221813">
                <a:tc>
                  <a:txBody>
                    <a:bodyPr/>
                    <a:lstStyle/>
                    <a:p>
                      <a:pPr algn="ctr" fontAlgn="ctr"/>
                      <a:r>
                        <a:rPr lang="tr-TR" sz="600" b="1" i="1" u="none" strike="noStrike">
                          <a:effectLst/>
                          <a:latin typeface="Arial" panose="020B0604020202020204" pitchFamily="34" charset="0"/>
                        </a:rPr>
                        <a:t>08:30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10:00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10">
                  <a:txBody>
                    <a:bodyPr/>
                    <a:lstStyle/>
                    <a:p>
                      <a:pPr algn="ctr" fontAlgn="ctr"/>
                      <a:r>
                        <a:rPr lang="tr-TR" sz="600" b="1" i="0" u="none" strike="noStrike" dirty="0">
                          <a:effectLst/>
                          <a:latin typeface="Arial" panose="020B0604020202020204" pitchFamily="34" charset="0"/>
                        </a:rPr>
                        <a:t>ARRIVAL</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tr-TR" sz="600" b="1" i="0" u="none" strike="noStrike">
                          <a:effectLst/>
                          <a:latin typeface="Arial" panose="020B0604020202020204" pitchFamily="34" charset="0"/>
                        </a:rPr>
                        <a:t>Breakfast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Breakfast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Breakfast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Breakfast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Breakfast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Breakfast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Breakfast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Breakfast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86417220"/>
                  </a:ext>
                </a:extLst>
              </a:tr>
              <a:tr h="382437">
                <a:tc>
                  <a:txBody>
                    <a:bodyPr/>
                    <a:lstStyle/>
                    <a:p>
                      <a:pPr algn="ctr" fontAlgn="ctr"/>
                      <a:r>
                        <a:rPr lang="tr-TR" sz="600" b="1" i="1" u="none" strike="noStrike">
                          <a:effectLst/>
                          <a:latin typeface="Arial" panose="020B0604020202020204" pitchFamily="34" charset="0"/>
                        </a:rPr>
                        <a:t>10:00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12:00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en-US" sz="600" b="0" i="1" u="none" strike="noStrike">
                          <a:effectLst/>
                          <a:latin typeface="Arial" panose="020B0604020202020204" pitchFamily="34" charset="0"/>
                        </a:rPr>
                        <a:t>Get to know each other vol.II</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a:effectLst/>
                          <a:latin typeface="Arial" panose="020B0604020202020204" pitchFamily="34" charset="0"/>
                        </a:rPr>
                        <a:t>Entrepreneurship Ecosystem in Global</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err="1" smtClean="0">
                          <a:effectLst/>
                          <a:latin typeface="Arial" panose="020B0604020202020204" pitchFamily="34" charset="0"/>
                        </a:rPr>
                        <a:t>Entrepreneurship</a:t>
                      </a:r>
                      <a:r>
                        <a:rPr lang="tr-TR" sz="600" b="0" i="1" u="none" strike="noStrike" dirty="0" smtClean="0">
                          <a:effectLst/>
                          <a:latin typeface="Arial" panose="020B0604020202020204" pitchFamily="34" charset="0"/>
                        </a:rPr>
                        <a:t> </a:t>
                      </a:r>
                      <a:r>
                        <a:rPr lang="tr-TR" sz="600" b="0" i="1" u="none" strike="noStrike" dirty="0" err="1" smtClean="0">
                          <a:effectLst/>
                          <a:latin typeface="Arial" panose="020B0604020202020204" pitchFamily="34" charset="0"/>
                        </a:rPr>
                        <a:t>Interfaces</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a:effectLst/>
                          <a:latin typeface="Arial" panose="020B0604020202020204" pitchFamily="34" charset="0"/>
                        </a:rPr>
                        <a:t>Incorporation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Network </a:t>
                      </a:r>
                      <a:r>
                        <a:rPr lang="tr-TR" sz="600" b="0" i="1" u="none" strike="noStrike" dirty="0">
                          <a:effectLst/>
                          <a:latin typeface="Arial" panose="020B0604020202020204" pitchFamily="34" charset="0"/>
                        </a:rPr>
                        <a:t>Plan-I</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Communication </a:t>
                      </a:r>
                      <a:r>
                        <a:rPr lang="tr-TR" sz="600" b="0" i="1" u="none" strike="noStrike" dirty="0">
                          <a:effectLst/>
                          <a:latin typeface="Arial" panose="020B0604020202020204" pitchFamily="34" charset="0"/>
                        </a:rPr>
                        <a:t>Session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Benchmarking Works</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1" u="none" strike="noStrike">
                          <a:effectLst/>
                          <a:latin typeface="Arial" panose="020B0604020202020204" pitchFamily="34" charset="0"/>
                        </a:rPr>
                        <a:t>Check-Out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627358696"/>
                  </a:ext>
                </a:extLst>
              </a:tr>
              <a:tr h="244759">
                <a:tc>
                  <a:txBody>
                    <a:bodyPr/>
                    <a:lstStyle/>
                    <a:p>
                      <a:pPr algn="ctr" fontAlgn="ctr"/>
                      <a:r>
                        <a:rPr lang="tr-TR" sz="600" b="1" i="1" u="none" strike="noStrike">
                          <a:effectLst/>
                          <a:latin typeface="Arial" panose="020B0604020202020204" pitchFamily="34" charset="0"/>
                        </a:rPr>
                        <a:t>12:00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12:30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dirty="0" err="1">
                          <a:effectLst/>
                          <a:latin typeface="Arial" panose="020B0604020202020204" pitchFamily="34" charset="0"/>
                        </a:rPr>
                        <a:t>Tea</a:t>
                      </a:r>
                      <a:r>
                        <a:rPr lang="tr-TR" sz="600" b="0" i="0" u="none" strike="noStrike" dirty="0">
                          <a:effectLst/>
                          <a:latin typeface="Arial" panose="020B0604020202020204" pitchFamily="34" charset="0"/>
                        </a:rPr>
                        <a:t>-Break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11">
                  <a:txBody>
                    <a:bodyPr/>
                    <a:lstStyle/>
                    <a:p>
                      <a:pPr algn="ctr" fontAlgn="ctr"/>
                      <a:r>
                        <a:rPr lang="tr-TR" sz="600" b="1" i="0" u="none" strike="noStrike">
                          <a:effectLst/>
                          <a:latin typeface="Arial" panose="020B0604020202020204" pitchFamily="34" charset="0"/>
                        </a:rPr>
                        <a:t>DEPARTURE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4013696168"/>
                  </a:ext>
                </a:extLst>
              </a:tr>
              <a:tr h="397735">
                <a:tc>
                  <a:txBody>
                    <a:bodyPr/>
                    <a:lstStyle/>
                    <a:p>
                      <a:pPr algn="ctr" fontAlgn="ctr"/>
                      <a:r>
                        <a:rPr lang="tr-TR" sz="600" b="1" i="1" u="none" strike="noStrike">
                          <a:effectLst/>
                          <a:latin typeface="Arial" panose="020B0604020202020204" pitchFamily="34" charset="0"/>
                        </a:rPr>
                        <a:t>12:30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14:00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0" i="1" u="none" strike="noStrike" dirty="0" smtClean="0">
                          <a:effectLst/>
                          <a:latin typeface="Arial" panose="020B0604020202020204" pitchFamily="34" charset="0"/>
                        </a:rPr>
                        <a:t>Project </a:t>
                      </a:r>
                      <a:r>
                        <a:rPr lang="tr-TR" sz="600" b="0" i="1" u="none" strike="noStrike" dirty="0" err="1" smtClean="0">
                          <a:effectLst/>
                          <a:latin typeface="Arial" panose="020B0604020202020204" pitchFamily="34" charset="0"/>
                        </a:rPr>
                        <a:t>Briefing</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a:effectLst/>
                          <a:latin typeface="Arial" panose="020B0604020202020204" pitchFamily="34" charset="0"/>
                        </a:rPr>
                        <a:t>Traditional Entrepreneurship and Innovation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err="1">
                          <a:effectLst/>
                          <a:latin typeface="Arial" panose="020B0604020202020204" pitchFamily="34" charset="0"/>
                        </a:rPr>
                        <a:t>Entrepreneurship</a:t>
                      </a:r>
                      <a:r>
                        <a:rPr lang="tr-TR" sz="600" b="0" i="1" u="none" strike="noStrike" dirty="0">
                          <a:effectLst/>
                          <a:latin typeface="Arial" panose="020B0604020202020204" pitchFamily="34" charset="0"/>
                        </a:rPr>
                        <a:t> </a:t>
                      </a:r>
                      <a:r>
                        <a:rPr lang="tr-TR" sz="600" b="0" i="1" u="none" strike="noStrike" dirty="0" err="1">
                          <a:effectLst/>
                          <a:latin typeface="Arial" panose="020B0604020202020204" pitchFamily="34" charset="0"/>
                        </a:rPr>
                        <a:t>Interfaces</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a:effectLst/>
                          <a:latin typeface="Arial" panose="020B0604020202020204" pitchFamily="34" charset="0"/>
                        </a:rPr>
                        <a:t>Intellectual property rights</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Network </a:t>
                      </a:r>
                      <a:r>
                        <a:rPr lang="tr-TR" sz="600" b="0" i="1" u="none" strike="noStrike" dirty="0">
                          <a:effectLst/>
                          <a:latin typeface="Arial" panose="020B0604020202020204" pitchFamily="34" charset="0"/>
                        </a:rPr>
                        <a:t>Plan-II</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Network Model Presentation</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err="1" smtClean="0">
                          <a:effectLst/>
                          <a:latin typeface="Arial" panose="020B0604020202020204" pitchFamily="34" charset="0"/>
                        </a:rPr>
                        <a:t>Visibility</a:t>
                      </a:r>
                      <a:r>
                        <a:rPr lang="tr-TR" sz="600" b="0" i="1" u="none" strike="noStrike" dirty="0" smtClean="0">
                          <a:effectLst/>
                          <a:latin typeface="Arial" panose="020B0604020202020204" pitchFamily="34" charset="0"/>
                        </a:rPr>
                        <a:t>-I</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87206077"/>
                  </a:ext>
                </a:extLst>
              </a:tr>
              <a:tr h="131407">
                <a:tc>
                  <a:txBody>
                    <a:bodyPr/>
                    <a:lstStyle/>
                    <a:p>
                      <a:pPr algn="ctr" fontAlgn="ctr"/>
                      <a:r>
                        <a:rPr lang="tr-TR" sz="600" b="1" i="1" u="none" strike="noStrike">
                          <a:effectLst/>
                          <a:latin typeface="Arial" panose="020B0604020202020204" pitchFamily="34" charset="0"/>
                        </a:rPr>
                        <a:t>14:00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15:00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1" i="0" u="none" strike="noStrike">
                          <a:effectLst/>
                          <a:latin typeface="Arial" panose="020B0604020202020204" pitchFamily="34" charset="0"/>
                        </a:rPr>
                        <a:t>Lunch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Lunch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Lunch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Lunch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Lunch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Lunch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Lunch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tr-TR"/>
                    </a:p>
                  </a:txBody>
                  <a:tcPr/>
                </a:tc>
                <a:extLst>
                  <a:ext uri="{0D108BD9-81ED-4DB2-BD59-A6C34878D82A}">
                    <a16:rowId xmlns:a16="http://schemas.microsoft.com/office/drawing/2014/main" val="3405974414"/>
                  </a:ext>
                </a:extLst>
              </a:tr>
              <a:tr h="131407">
                <a:tc>
                  <a:txBody>
                    <a:bodyPr/>
                    <a:lstStyle/>
                    <a:p>
                      <a:pPr algn="ctr" fontAlgn="ctr"/>
                      <a:r>
                        <a:rPr lang="tr-TR" sz="600" b="1" i="1" u="none" strike="noStrike">
                          <a:effectLst/>
                          <a:latin typeface="Arial" panose="020B0604020202020204" pitchFamily="34" charset="0"/>
                        </a:rPr>
                        <a:t>15:00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16:00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vMerge="1">
                  <a:txBody>
                    <a:bodyPr/>
                    <a:lstStyle/>
                    <a:p>
                      <a:endParaRPr lang="tr-TR"/>
                    </a:p>
                  </a:txBody>
                  <a:tcPr/>
                </a:tc>
                <a:extLst>
                  <a:ext uri="{0D108BD9-81ED-4DB2-BD59-A6C34878D82A}">
                    <a16:rowId xmlns:a16="http://schemas.microsoft.com/office/drawing/2014/main" val="3697623220"/>
                  </a:ext>
                </a:extLst>
              </a:tr>
              <a:tr h="407422">
                <a:tc>
                  <a:txBody>
                    <a:bodyPr/>
                    <a:lstStyle/>
                    <a:p>
                      <a:pPr algn="ctr" fontAlgn="ctr"/>
                      <a:r>
                        <a:rPr lang="tr-TR" sz="600" b="1" i="1" u="none" strike="noStrike">
                          <a:effectLst/>
                          <a:latin typeface="Arial" panose="020B0604020202020204" pitchFamily="34" charset="0"/>
                        </a:rPr>
                        <a:t>16:00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17:30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0" i="1" u="none" strike="noStrike">
                          <a:effectLst/>
                          <a:latin typeface="Arial" panose="020B0604020202020204" pitchFamily="34" charset="0"/>
                        </a:rPr>
                        <a:t>Journey of 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a:effectLst/>
                          <a:latin typeface="Arial" panose="020B0604020202020204" pitchFamily="34" charset="0"/>
                        </a:rPr>
                        <a:t>Design </a:t>
                      </a:r>
                      <a:r>
                        <a:rPr lang="tr-TR" sz="600" b="0" i="1" u="none" strike="noStrike" dirty="0" err="1">
                          <a:effectLst/>
                          <a:latin typeface="Arial" panose="020B0604020202020204" pitchFamily="34" charset="0"/>
                        </a:rPr>
                        <a:t>Thinking</a:t>
                      </a:r>
                      <a:r>
                        <a:rPr lang="tr-TR" sz="600" b="0" i="1" u="none" strike="noStrike" dirty="0">
                          <a:effectLst/>
                          <a:latin typeface="Arial" panose="020B0604020202020204" pitchFamily="34" charset="0"/>
                        </a:rPr>
                        <a:t>-I</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600" b="0" i="1" u="none" strike="noStrike">
                          <a:effectLst/>
                          <a:latin typeface="Arial" panose="020B0604020202020204" pitchFamily="34" charset="0"/>
                        </a:rPr>
                        <a:t>Field Visit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600" b="0" i="1" u="none" strike="noStrike">
                          <a:effectLst/>
                          <a:latin typeface="Arial" panose="020B0604020202020204" pitchFamily="34" charset="0"/>
                        </a:rPr>
                        <a:t>Project Management-I</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Network Model-I</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Network Model Presentation</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err="1" smtClean="0">
                          <a:effectLst/>
                          <a:latin typeface="Arial" panose="020B0604020202020204" pitchFamily="34" charset="0"/>
                        </a:rPr>
                        <a:t>Visibility</a:t>
                      </a:r>
                      <a:r>
                        <a:rPr lang="tr-TR" sz="600" b="0" i="1" u="none" strike="noStrike" dirty="0" smtClean="0">
                          <a:effectLst/>
                          <a:latin typeface="Arial" panose="020B0604020202020204" pitchFamily="34" charset="0"/>
                        </a:rPr>
                        <a:t>-II</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863580702"/>
                  </a:ext>
                </a:extLst>
              </a:tr>
              <a:tr h="252409">
                <a:tc>
                  <a:txBody>
                    <a:bodyPr/>
                    <a:lstStyle/>
                    <a:p>
                      <a:pPr algn="ctr" fontAlgn="ctr"/>
                      <a:r>
                        <a:rPr lang="tr-TR" sz="600" b="1" i="1" u="none" strike="noStrike">
                          <a:effectLst/>
                          <a:latin typeface="Arial" panose="020B0604020202020204" pitchFamily="34" charset="0"/>
                        </a:rPr>
                        <a:t>17:30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18:00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endParaRPr lang="tr-TR"/>
                    </a:p>
                  </a:txBody>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tr-TR" sz="600" b="0" i="0" u="none" strike="noStrike">
                          <a:effectLst/>
                          <a:latin typeface="Arial" panose="020B0604020202020204" pitchFamily="34" charset="0"/>
                        </a:rPr>
                        <a:t>Tea-Break</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endParaRPr lang="tr-TR"/>
                    </a:p>
                  </a:txBody>
                  <a:tcPr/>
                </a:tc>
                <a:extLst>
                  <a:ext uri="{0D108BD9-81ED-4DB2-BD59-A6C34878D82A}">
                    <a16:rowId xmlns:a16="http://schemas.microsoft.com/office/drawing/2014/main" val="3463148610"/>
                  </a:ext>
                </a:extLst>
              </a:tr>
              <a:tr h="407422">
                <a:tc>
                  <a:txBody>
                    <a:bodyPr/>
                    <a:lstStyle/>
                    <a:p>
                      <a:pPr algn="ctr" fontAlgn="ctr"/>
                      <a:r>
                        <a:rPr lang="tr-TR" sz="600" b="1" i="1" u="none" strike="noStrike">
                          <a:effectLst/>
                          <a:latin typeface="Arial" panose="020B0604020202020204" pitchFamily="34" charset="0"/>
                        </a:rPr>
                        <a:t>18:00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19:30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0" i="1" u="none" strike="noStrike">
                          <a:effectLst/>
                          <a:latin typeface="Arial" panose="020B0604020202020204" pitchFamily="34" charset="0"/>
                        </a:rPr>
                        <a:t>Youthpass</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Design </a:t>
                      </a:r>
                      <a:r>
                        <a:rPr lang="tr-TR" sz="600" b="0" i="1" u="none" strike="noStrike" dirty="0" err="1" smtClean="0">
                          <a:effectLst/>
                          <a:latin typeface="Arial" panose="020B0604020202020204" pitchFamily="34" charset="0"/>
                        </a:rPr>
                        <a:t>Thinking</a:t>
                      </a:r>
                      <a:r>
                        <a:rPr lang="tr-TR" sz="600" b="0" i="1" u="none" strike="noStrike" dirty="0" smtClean="0">
                          <a:effectLst/>
                          <a:latin typeface="Arial" panose="020B0604020202020204" pitchFamily="34" charset="0"/>
                        </a:rPr>
                        <a:t>-II</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00" b="0" i="1" u="none" strike="noStrike" dirty="0">
                          <a:effectLst/>
                          <a:latin typeface="Arial" panose="020B0604020202020204" pitchFamily="34" charset="0"/>
                        </a:rPr>
                        <a:t>Project Management-II</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Network Model-II</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Benchmarking Works</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600" b="0" i="1" u="none" strike="noStrike" dirty="0">
                          <a:effectLst/>
                          <a:latin typeface="Arial" panose="020B0604020202020204" pitchFamily="34" charset="0"/>
                        </a:rPr>
                        <a:t>Final Evaluation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tr-TR"/>
                    </a:p>
                  </a:txBody>
                  <a:tcPr/>
                </a:tc>
                <a:extLst>
                  <a:ext uri="{0D108BD9-81ED-4DB2-BD59-A6C34878D82A}">
                    <a16:rowId xmlns:a16="http://schemas.microsoft.com/office/drawing/2014/main" val="202539047"/>
                  </a:ext>
                </a:extLst>
              </a:tr>
              <a:tr h="131407">
                <a:tc>
                  <a:txBody>
                    <a:bodyPr/>
                    <a:lstStyle/>
                    <a:p>
                      <a:pPr algn="ctr" fontAlgn="ctr"/>
                      <a:r>
                        <a:rPr lang="tr-TR" sz="600" b="1" i="1" u="none" strike="noStrike">
                          <a:effectLst/>
                          <a:latin typeface="Arial" panose="020B0604020202020204" pitchFamily="34" charset="0"/>
                        </a:rPr>
                        <a:t>19:30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20:00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0" i="1" u="none" strike="noStrike">
                          <a:effectLst/>
                          <a:latin typeface="Arial" panose="020B0604020202020204" pitchFamily="34" charset="0"/>
                        </a:rPr>
                        <a:t>Reflection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r-TR" sz="600" b="0" i="1" u="none" strike="noStrike">
                          <a:effectLst/>
                          <a:latin typeface="Arial" panose="020B0604020202020204" pitchFamily="34" charset="0"/>
                        </a:rPr>
                        <a:t>Reflection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r-TR" sz="600" b="0" i="1" u="none" strike="noStrike">
                          <a:effectLst/>
                          <a:latin typeface="Arial" panose="020B0604020202020204" pitchFamily="34" charset="0"/>
                        </a:rPr>
                        <a:t>Reflection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r-TR" sz="600" b="0" i="1" u="none" strike="noStrike">
                          <a:effectLst/>
                          <a:latin typeface="Arial" panose="020B0604020202020204" pitchFamily="34" charset="0"/>
                        </a:rPr>
                        <a:t>Reflection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r-TR" sz="600" b="0" i="1" u="none" strike="noStrike">
                          <a:effectLst/>
                          <a:latin typeface="Arial" panose="020B0604020202020204" pitchFamily="34" charset="0"/>
                        </a:rPr>
                        <a:t>Reflection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tr-TR" sz="600" b="0" i="1" u="none" strike="noStrike">
                          <a:effectLst/>
                          <a:latin typeface="Arial" panose="020B0604020202020204" pitchFamily="34" charset="0"/>
                        </a:rPr>
                        <a:t>Reflection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476568106"/>
                  </a:ext>
                </a:extLst>
              </a:tr>
              <a:tr h="131407">
                <a:tc>
                  <a:txBody>
                    <a:bodyPr/>
                    <a:lstStyle/>
                    <a:p>
                      <a:pPr algn="ctr" fontAlgn="ctr"/>
                      <a:r>
                        <a:rPr lang="tr-TR" sz="600" b="1" i="1" u="none" strike="noStrike">
                          <a:effectLst/>
                          <a:latin typeface="Arial" panose="020B0604020202020204" pitchFamily="34" charset="0"/>
                        </a:rPr>
                        <a:t>20:00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21:00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0" u="none" strike="noStrike">
                          <a:effectLst/>
                          <a:latin typeface="Arial" panose="020B0604020202020204" pitchFamily="34" charset="0"/>
                        </a:rPr>
                        <a:t>Dinner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Dinner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Dinner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Dinner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Dinner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Dinner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Dinner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600" b="1" i="0" u="none" strike="noStrike">
                          <a:effectLst/>
                          <a:latin typeface="Arial" panose="020B0604020202020204" pitchFamily="34" charset="0"/>
                        </a:rPr>
                        <a:t>Dinner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tr-TR"/>
                    </a:p>
                  </a:txBody>
                  <a:tcPr/>
                </a:tc>
                <a:extLst>
                  <a:ext uri="{0D108BD9-81ED-4DB2-BD59-A6C34878D82A}">
                    <a16:rowId xmlns:a16="http://schemas.microsoft.com/office/drawing/2014/main" val="3706632230"/>
                  </a:ext>
                </a:extLst>
              </a:tr>
              <a:tr h="204985">
                <a:tc>
                  <a:txBody>
                    <a:bodyPr/>
                    <a:lstStyle/>
                    <a:p>
                      <a:pPr algn="ctr" fontAlgn="ctr"/>
                      <a:r>
                        <a:rPr lang="tr-TR" sz="600" b="1" i="1" u="none" strike="noStrike">
                          <a:effectLst/>
                          <a:latin typeface="Arial" panose="020B0604020202020204" pitchFamily="34" charset="0"/>
                        </a:rPr>
                        <a:t>21:00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22:00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US" sz="600" b="0" i="1" u="none" strike="noStrike">
                          <a:effectLst/>
                          <a:latin typeface="Arial" panose="020B0604020202020204" pitchFamily="34" charset="0"/>
                        </a:rPr>
                        <a:t>Get to know each other vol.I</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tr-TR" sz="600" b="0" i="1" u="none" strike="noStrike" dirty="0" err="1">
                          <a:effectLst/>
                          <a:latin typeface="Arial" panose="020B0604020202020204" pitchFamily="34" charset="0"/>
                        </a:rPr>
                        <a:t>Culture</a:t>
                      </a:r>
                      <a:r>
                        <a:rPr lang="tr-TR" sz="600" b="0" i="1" u="none" strike="noStrike" dirty="0">
                          <a:effectLst/>
                          <a:latin typeface="Arial" panose="020B0604020202020204" pitchFamily="34" charset="0"/>
                        </a:rPr>
                        <a:t> Road</a:t>
                      </a:r>
                      <a:br>
                        <a:rPr lang="tr-TR" sz="600" b="0" i="1" u="none" strike="noStrike" dirty="0">
                          <a:effectLst/>
                          <a:latin typeface="Arial" panose="020B0604020202020204" pitchFamily="34" charset="0"/>
                        </a:rPr>
                      </a:br>
                      <a:r>
                        <a:rPr lang="tr-TR" sz="600" b="0" i="1" u="none" strike="noStrike" dirty="0" err="1">
                          <a:effectLst/>
                          <a:latin typeface="Arial" panose="020B0604020202020204" pitchFamily="34" charset="0"/>
                        </a:rPr>
                        <a:t>Night</a:t>
                      </a:r>
                      <a:r>
                        <a:rPr lang="tr-TR" sz="600" b="0" i="1" u="none" strike="noStrike" dirty="0">
                          <a:effectLst/>
                          <a:latin typeface="Arial" panose="020B0604020202020204" pitchFamily="34" charset="0"/>
                        </a:rPr>
                        <a:t> Watch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tr-TR" sz="600" b="0" i="1" u="none" strike="noStrike">
                          <a:effectLst/>
                          <a:latin typeface="Arial" panose="020B0604020202020204" pitchFamily="34" charset="0"/>
                        </a:rPr>
                        <a:t>Free Time</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vMerge="1">
                  <a:txBody>
                    <a:bodyPr/>
                    <a:lstStyle/>
                    <a:p>
                      <a:endParaRPr lang="tr-TR"/>
                    </a:p>
                  </a:txBody>
                  <a:tcPr/>
                </a:tc>
                <a:extLst>
                  <a:ext uri="{0D108BD9-81ED-4DB2-BD59-A6C34878D82A}">
                    <a16:rowId xmlns:a16="http://schemas.microsoft.com/office/drawing/2014/main" val="3881906776"/>
                  </a:ext>
                </a:extLst>
              </a:tr>
              <a:tr h="510935">
                <a:tc>
                  <a:txBody>
                    <a:bodyPr/>
                    <a:lstStyle/>
                    <a:p>
                      <a:pPr algn="ctr" fontAlgn="ctr"/>
                      <a:r>
                        <a:rPr lang="tr-TR" sz="600" b="1" i="1" u="none" strike="noStrike">
                          <a:effectLst/>
                          <a:latin typeface="Arial" panose="020B0604020202020204" pitchFamily="34" charset="0"/>
                        </a:rPr>
                        <a:t>22:00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600" b="1" i="1" u="none" strike="noStrike">
                          <a:effectLst/>
                          <a:latin typeface="Arial" panose="020B0604020202020204" pitchFamily="34" charset="0"/>
                        </a:rPr>
                        <a:t>00:00</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a:txBody>
                    <a:bodyPr/>
                    <a:lstStyle/>
                    <a:p>
                      <a:pPr algn="ctr" fontAlgn="ctr"/>
                      <a:r>
                        <a:rPr lang="tr-TR" sz="600" b="0" i="1" u="none" strike="noStrike">
                          <a:effectLst/>
                          <a:latin typeface="Arial" panose="020B0604020202020204" pitchFamily="34" charset="0"/>
                        </a:rPr>
                        <a:t>Turkish Night</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err="1" smtClean="0">
                          <a:effectLst/>
                          <a:latin typeface="Arial" panose="020B0604020202020204" pitchFamily="34" charset="0"/>
                        </a:rPr>
                        <a:t>European</a:t>
                      </a:r>
                      <a:r>
                        <a:rPr lang="tr-TR" sz="600" b="0" i="1" u="none" strike="noStrike" dirty="0" smtClean="0">
                          <a:effectLst/>
                          <a:latin typeface="Arial" panose="020B0604020202020204" pitchFamily="34" charset="0"/>
                        </a:rPr>
                        <a:t> </a:t>
                      </a:r>
                      <a:r>
                        <a:rPr lang="tr-TR" sz="600" b="0" i="1" u="none" strike="noStrike" dirty="0" err="1" smtClean="0">
                          <a:effectLst/>
                          <a:latin typeface="Arial" panose="020B0604020202020204" pitchFamily="34" charset="0"/>
                        </a:rPr>
                        <a:t>Night</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00" b="0" i="1" u="none" strike="noStrike" dirty="0" smtClean="0">
                          <a:effectLst/>
                          <a:latin typeface="Arial" panose="020B0604020202020204" pitchFamily="34" charset="0"/>
                        </a:rPr>
                        <a:t>North </a:t>
                      </a:r>
                      <a:r>
                        <a:rPr lang="tr-TR" sz="600" b="0" i="1" u="none" strike="noStrike" dirty="0" err="1" smtClean="0">
                          <a:effectLst/>
                          <a:latin typeface="Arial" panose="020B0604020202020204" pitchFamily="34" charset="0"/>
                        </a:rPr>
                        <a:t>African</a:t>
                      </a:r>
                      <a:r>
                        <a:rPr lang="tr-TR" sz="600" b="0" i="1" u="none" strike="noStrike" dirty="0" smtClean="0">
                          <a:effectLst/>
                          <a:latin typeface="Arial" panose="020B0604020202020204" pitchFamily="34" charset="0"/>
                        </a:rPr>
                        <a:t> </a:t>
                      </a:r>
                      <a:r>
                        <a:rPr lang="tr-TR" sz="600" b="0" i="1" u="none" strike="noStrike" dirty="0" err="1" smtClean="0">
                          <a:effectLst/>
                          <a:latin typeface="Arial" panose="020B0604020202020204" pitchFamily="34" charset="0"/>
                        </a:rPr>
                        <a:t>Night</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err="1" smtClean="0">
                          <a:effectLst/>
                          <a:latin typeface="Arial" panose="020B0604020202020204" pitchFamily="34" charset="0"/>
                        </a:rPr>
                        <a:t>Ukrainian</a:t>
                      </a:r>
                      <a:r>
                        <a:rPr lang="tr-TR" sz="600" b="0" i="1" u="none" strike="noStrike" dirty="0" smtClean="0">
                          <a:effectLst/>
                          <a:latin typeface="Arial" panose="020B0604020202020204" pitchFamily="34" charset="0"/>
                        </a:rPr>
                        <a:t> </a:t>
                      </a:r>
                      <a:r>
                        <a:rPr lang="tr-TR" sz="600" b="0" i="1" u="none" strike="noStrike" dirty="0" err="1" smtClean="0">
                          <a:effectLst/>
                          <a:latin typeface="Arial" panose="020B0604020202020204" pitchFamily="34" charset="0"/>
                        </a:rPr>
                        <a:t>Night</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smtClean="0">
                          <a:effectLst/>
                          <a:latin typeface="Arial" panose="020B0604020202020204" pitchFamily="34" charset="0"/>
                        </a:rPr>
                        <a:t>Balkan </a:t>
                      </a:r>
                      <a:r>
                        <a:rPr lang="tr-TR" sz="600" b="0" i="1" u="none" strike="noStrike" dirty="0" err="1" smtClean="0">
                          <a:effectLst/>
                          <a:latin typeface="Arial" panose="020B0604020202020204" pitchFamily="34" charset="0"/>
                        </a:rPr>
                        <a:t>Night</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1" u="none" strike="noStrike" dirty="0" err="1" smtClean="0">
                          <a:effectLst/>
                          <a:latin typeface="Arial" panose="020B0604020202020204" pitchFamily="34" charset="0"/>
                        </a:rPr>
                        <a:t>Farewell</a:t>
                      </a:r>
                      <a:r>
                        <a:rPr lang="tr-TR" sz="600" b="0" i="1" u="none" strike="noStrike" baseline="0" dirty="0" smtClean="0">
                          <a:effectLst/>
                          <a:latin typeface="Arial" panose="020B0604020202020204" pitchFamily="34" charset="0"/>
                        </a:rPr>
                        <a:t> </a:t>
                      </a:r>
                      <a:r>
                        <a:rPr lang="tr-TR" sz="600" b="0" i="1" u="none" strike="noStrike" baseline="0" dirty="0" err="1" smtClean="0">
                          <a:effectLst/>
                          <a:latin typeface="Arial" panose="020B0604020202020204" pitchFamily="34" charset="0"/>
                        </a:rPr>
                        <a:t>Night</a:t>
                      </a:r>
                      <a:endParaRPr lang="tr-TR" sz="600" b="0" i="1" u="none" strike="noStrike" dirty="0">
                        <a:effectLst/>
                        <a:latin typeface="Arial" panose="020B0604020202020204" pitchFamily="34" charset="0"/>
                      </a:endParaRP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960490585"/>
                  </a:ext>
                </a:extLst>
              </a:tr>
            </a:tbl>
          </a:graphicData>
        </a:graphic>
      </p:graphicFrame>
      <p:grpSp>
        <p:nvGrpSpPr>
          <p:cNvPr id="5" name="Google Shape;1106;p38">
            <a:extLst>
              <a:ext uri="{FF2B5EF4-FFF2-40B4-BE49-F238E27FC236}">
                <a16:creationId xmlns:a16="http://schemas.microsoft.com/office/drawing/2014/main" id="{5F46D3CE-F632-4011-8D07-FB4517CB3AD1}"/>
              </a:ext>
            </a:extLst>
          </p:cNvPr>
          <p:cNvGrpSpPr/>
          <p:nvPr/>
        </p:nvGrpSpPr>
        <p:grpSpPr>
          <a:xfrm>
            <a:off x="3197436" y="487816"/>
            <a:ext cx="336908" cy="330262"/>
            <a:chOff x="5983625" y="301625"/>
            <a:chExt cx="403000" cy="395050"/>
          </a:xfrm>
        </p:grpSpPr>
        <p:sp>
          <p:nvSpPr>
            <p:cNvPr id="6" name="Google Shape;1107;p38">
              <a:extLst>
                <a:ext uri="{FF2B5EF4-FFF2-40B4-BE49-F238E27FC236}">
                  <a16:creationId xmlns:a16="http://schemas.microsoft.com/office/drawing/2014/main" id="{5F2FAD0C-0186-4F35-9573-25297335507E}"/>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108;p38">
              <a:extLst>
                <a:ext uri="{FF2B5EF4-FFF2-40B4-BE49-F238E27FC236}">
                  <a16:creationId xmlns:a16="http://schemas.microsoft.com/office/drawing/2014/main" id="{BE863E90-96FA-4341-BE02-192E7651C3F6}"/>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109;p38">
              <a:extLst>
                <a:ext uri="{FF2B5EF4-FFF2-40B4-BE49-F238E27FC236}">
                  <a16:creationId xmlns:a16="http://schemas.microsoft.com/office/drawing/2014/main" id="{3244473D-9864-4D99-87AC-D32C6BC46D54}"/>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110;p38">
              <a:extLst>
                <a:ext uri="{FF2B5EF4-FFF2-40B4-BE49-F238E27FC236}">
                  <a16:creationId xmlns:a16="http://schemas.microsoft.com/office/drawing/2014/main" id="{619D0C28-7764-46E0-A6E9-E06F6FC8FA4D}"/>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111;p38">
              <a:extLst>
                <a:ext uri="{FF2B5EF4-FFF2-40B4-BE49-F238E27FC236}">
                  <a16:creationId xmlns:a16="http://schemas.microsoft.com/office/drawing/2014/main" id="{96833B8B-096C-4B2C-AC37-6494D181477F}"/>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12;p38">
              <a:extLst>
                <a:ext uri="{FF2B5EF4-FFF2-40B4-BE49-F238E27FC236}">
                  <a16:creationId xmlns:a16="http://schemas.microsoft.com/office/drawing/2014/main" id="{2DEA88F4-6F29-48CB-A237-3C9E0C4A59CA}"/>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13;p38">
              <a:extLst>
                <a:ext uri="{FF2B5EF4-FFF2-40B4-BE49-F238E27FC236}">
                  <a16:creationId xmlns:a16="http://schemas.microsoft.com/office/drawing/2014/main" id="{FC570C4C-E2D6-4961-995A-D5FFEA03CF13}"/>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114;p38">
              <a:extLst>
                <a:ext uri="{FF2B5EF4-FFF2-40B4-BE49-F238E27FC236}">
                  <a16:creationId xmlns:a16="http://schemas.microsoft.com/office/drawing/2014/main" id="{9C5A3F5D-62AC-41C4-8300-348C5D95D10A}"/>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115;p38">
              <a:extLst>
                <a:ext uri="{FF2B5EF4-FFF2-40B4-BE49-F238E27FC236}">
                  <a16:creationId xmlns:a16="http://schemas.microsoft.com/office/drawing/2014/main" id="{852B4741-6975-428C-983A-053E41A33DBE}"/>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116;p38">
              <a:extLst>
                <a:ext uri="{FF2B5EF4-FFF2-40B4-BE49-F238E27FC236}">
                  <a16:creationId xmlns:a16="http://schemas.microsoft.com/office/drawing/2014/main" id="{E595423D-5639-4BC2-8530-431C1A1A5B75}"/>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117;p38">
              <a:extLst>
                <a:ext uri="{FF2B5EF4-FFF2-40B4-BE49-F238E27FC236}">
                  <a16:creationId xmlns:a16="http://schemas.microsoft.com/office/drawing/2014/main" id="{23D491A0-C65B-4447-AEA5-D6B73C386D9F}"/>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118;p38">
              <a:extLst>
                <a:ext uri="{FF2B5EF4-FFF2-40B4-BE49-F238E27FC236}">
                  <a16:creationId xmlns:a16="http://schemas.microsoft.com/office/drawing/2014/main" id="{FA49734A-EBD2-4186-AC20-532648469773}"/>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119;p38">
              <a:extLst>
                <a:ext uri="{FF2B5EF4-FFF2-40B4-BE49-F238E27FC236}">
                  <a16:creationId xmlns:a16="http://schemas.microsoft.com/office/drawing/2014/main" id="{ECC2371D-2D5E-4F40-A1AD-D8947890EF53}"/>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120;p38">
              <a:extLst>
                <a:ext uri="{FF2B5EF4-FFF2-40B4-BE49-F238E27FC236}">
                  <a16:creationId xmlns:a16="http://schemas.microsoft.com/office/drawing/2014/main" id="{2CBAC04E-246A-4605-9C0C-D425A30F4F0F}"/>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121;p38">
              <a:extLst>
                <a:ext uri="{FF2B5EF4-FFF2-40B4-BE49-F238E27FC236}">
                  <a16:creationId xmlns:a16="http://schemas.microsoft.com/office/drawing/2014/main" id="{679610F6-A267-49EB-91DA-4466859D8FCA}"/>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122;p38">
              <a:extLst>
                <a:ext uri="{FF2B5EF4-FFF2-40B4-BE49-F238E27FC236}">
                  <a16:creationId xmlns:a16="http://schemas.microsoft.com/office/drawing/2014/main" id="{61B39CED-D846-424D-A597-589CAB31A874}"/>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123;p38">
              <a:extLst>
                <a:ext uri="{FF2B5EF4-FFF2-40B4-BE49-F238E27FC236}">
                  <a16:creationId xmlns:a16="http://schemas.microsoft.com/office/drawing/2014/main" id="{8B0A5C73-B464-488E-A7F4-D57B547FB9C7}"/>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124;p38">
              <a:extLst>
                <a:ext uri="{FF2B5EF4-FFF2-40B4-BE49-F238E27FC236}">
                  <a16:creationId xmlns:a16="http://schemas.microsoft.com/office/drawing/2014/main" id="{B14EBBC3-B1AB-4847-8563-B94CA57F1FFD}"/>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125;p38">
              <a:extLst>
                <a:ext uri="{FF2B5EF4-FFF2-40B4-BE49-F238E27FC236}">
                  <a16:creationId xmlns:a16="http://schemas.microsoft.com/office/drawing/2014/main" id="{00FAC160-BDFA-40A6-B076-06C7054C99C8}"/>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126;p38">
              <a:extLst>
                <a:ext uri="{FF2B5EF4-FFF2-40B4-BE49-F238E27FC236}">
                  <a16:creationId xmlns:a16="http://schemas.microsoft.com/office/drawing/2014/main" id="{16C9EBE3-72F6-4099-9A68-E352841A8652}"/>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1007;p36"/>
          <p:cNvSpPr txBox="1">
            <a:spLocks/>
          </p:cNvSpPr>
          <p:nvPr/>
        </p:nvSpPr>
        <p:spPr bwMode="gray">
          <a:xfrm>
            <a:off x="7816103" y="456147"/>
            <a:ext cx="548700" cy="393600"/>
          </a:xfrm>
          <a:prstGeom prst="rect">
            <a:avLst/>
          </a:prstGeom>
        </p:spPr>
        <p:txBody>
          <a:bodyPr spcFirstLastPara="1" vert="horz" wrap="square" lIns="0" tIns="0" rIns="0" bIns="0" rtlCol="0" anchor="ctr" anchorCtr="0">
            <a:noAutofit/>
          </a:bodyPr>
          <a:lstStyle>
            <a:defPPr>
              <a:defRPr lang="en-US"/>
            </a:defPPr>
            <a:lvl1pPr marL="0" lvl="0" algn="ctr" defTabSz="457200" rtl="0" eaLnBrk="1" latinLnBrk="0" hangingPunct="1">
              <a:buNone/>
              <a:defRPr sz="2100" b="0" i="0" kern="1200">
                <a:solidFill>
                  <a:schemeClr val="tx1">
                    <a:tint val="75000"/>
                  </a:schemeClr>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4</a:t>
            </a:fld>
            <a:endParaRPr lang="e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7"/>
          <p:cNvSpPr txBox="1">
            <a:spLocks noGrp="1"/>
          </p:cNvSpPr>
          <p:nvPr>
            <p:ph type="title"/>
          </p:nvPr>
        </p:nvSpPr>
        <p:spPr>
          <a:xfrm>
            <a:off x="1124394" y="229347"/>
            <a:ext cx="5799915" cy="620400"/>
          </a:xfrm>
          <a:prstGeom prst="rect">
            <a:avLst/>
          </a:prstGeom>
        </p:spPr>
        <p:txBody>
          <a:bodyPr spcFirstLastPara="1" wrap="square" lIns="0" tIns="0" rIns="0" bIns="0" anchor="b" anchorCtr="0">
            <a:noAutofit/>
          </a:bodyPr>
          <a:lstStyle/>
          <a:p>
            <a:pPr lvl="0"/>
            <a:r>
              <a:rPr lang="tr-TR" sz="2000" dirty="0" smtClean="0"/>
              <a:t>PARTNERS </a:t>
            </a:r>
            <a:r>
              <a:rPr lang="en-GB" sz="2000" dirty="0" smtClean="0"/>
              <a:t>and</a:t>
            </a:r>
            <a:r>
              <a:rPr lang="tr-TR" sz="2000" dirty="0" smtClean="0"/>
              <a:t> </a:t>
            </a:r>
            <a:r>
              <a:rPr lang="en-US" sz="2000" dirty="0" smtClean="0"/>
              <a:t>Travel </a:t>
            </a:r>
            <a:r>
              <a:rPr lang="en-US" sz="2000" dirty="0"/>
              <a:t>Cost</a:t>
            </a:r>
            <a:r>
              <a:rPr lang="tr-TR" sz="2000" dirty="0"/>
              <a:t> </a:t>
            </a:r>
            <a:r>
              <a:rPr lang="tr-TR" sz="2000" dirty="0" err="1" smtClean="0"/>
              <a:t>Limits</a:t>
            </a:r>
            <a:endParaRPr sz="2000" dirty="0"/>
          </a:p>
        </p:txBody>
      </p:sp>
      <p:graphicFrame>
        <p:nvGraphicFramePr>
          <p:cNvPr id="7" name="Tablo 6">
            <a:extLst>
              <a:ext uri="{FF2B5EF4-FFF2-40B4-BE49-F238E27FC236}">
                <a16:creationId xmlns:a16="http://schemas.microsoft.com/office/drawing/2014/main" id="{49088D0A-33AA-4245-BCD1-8B5DD321BD3A}"/>
              </a:ext>
            </a:extLst>
          </p:cNvPr>
          <p:cNvGraphicFramePr>
            <a:graphicFrameLocks noGrp="1"/>
          </p:cNvGraphicFramePr>
          <p:nvPr>
            <p:extLst>
              <p:ext uri="{D42A27DB-BD31-4B8C-83A1-F6EECF244321}">
                <p14:modId xmlns:p14="http://schemas.microsoft.com/office/powerpoint/2010/main" val="510878719"/>
              </p:ext>
            </p:extLst>
          </p:nvPr>
        </p:nvGraphicFramePr>
        <p:xfrm>
          <a:off x="1124394" y="1008011"/>
          <a:ext cx="7240408" cy="3701890"/>
        </p:xfrm>
        <a:graphic>
          <a:graphicData uri="http://schemas.openxmlformats.org/drawingml/2006/table">
            <a:tbl>
              <a:tblPr firstRow="1" bandRow="1">
                <a:noFill/>
                <a:tableStyleId>{8799B23B-EC83-4686-B30A-512413B5E67A}</a:tableStyleId>
              </a:tblPr>
              <a:tblGrid>
                <a:gridCol w="3578901">
                  <a:extLst>
                    <a:ext uri="{9D8B030D-6E8A-4147-A177-3AD203B41FA5}">
                      <a16:colId xmlns:a16="http://schemas.microsoft.com/office/drawing/2014/main" val="3077528915"/>
                    </a:ext>
                  </a:extLst>
                </a:gridCol>
                <a:gridCol w="1173719">
                  <a:extLst>
                    <a:ext uri="{9D8B030D-6E8A-4147-A177-3AD203B41FA5}">
                      <a16:colId xmlns:a16="http://schemas.microsoft.com/office/drawing/2014/main" val="749036082"/>
                    </a:ext>
                  </a:extLst>
                </a:gridCol>
                <a:gridCol w="1243894">
                  <a:extLst>
                    <a:ext uri="{9D8B030D-6E8A-4147-A177-3AD203B41FA5}">
                      <a16:colId xmlns:a16="http://schemas.microsoft.com/office/drawing/2014/main" val="2174591908"/>
                    </a:ext>
                  </a:extLst>
                </a:gridCol>
                <a:gridCol w="1243894">
                  <a:extLst>
                    <a:ext uri="{9D8B030D-6E8A-4147-A177-3AD203B41FA5}">
                      <a16:colId xmlns:a16="http://schemas.microsoft.com/office/drawing/2014/main" val="4101803429"/>
                    </a:ext>
                  </a:extLst>
                </a:gridCol>
              </a:tblGrid>
              <a:tr h="439987">
                <a:tc>
                  <a:txBody>
                    <a:bodyPr/>
                    <a:lstStyle/>
                    <a:p>
                      <a:pPr algn="l" fontAlgn="ctr"/>
                      <a:r>
                        <a:rPr lang="tr-TR" sz="1200" b="1" u="none" strike="noStrike" dirty="0">
                          <a:solidFill>
                            <a:schemeClr val="tx1"/>
                          </a:solidFill>
                          <a:effectLst/>
                          <a:latin typeface="Abel" panose="020B0604020202020204" charset="0"/>
                        </a:rPr>
                        <a:t>Partner</a:t>
                      </a:r>
                      <a:endParaRPr lang="tr-TR" sz="1200" b="1" i="0" u="none" strike="noStrike" dirty="0">
                        <a:solidFill>
                          <a:schemeClr val="tx1"/>
                        </a:solidFill>
                        <a:effectLst/>
                        <a:latin typeface="Abel" panose="020B0604020202020204" charset="0"/>
                      </a:endParaRPr>
                    </a:p>
                  </a:txBody>
                  <a:tcPr marL="182919" marR="109752" marT="109752" marB="109752"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ctr"/>
                      <a:r>
                        <a:rPr lang="tr-TR" sz="1200" b="1" u="none" strike="noStrike" dirty="0">
                          <a:solidFill>
                            <a:schemeClr val="tx1"/>
                          </a:solidFill>
                          <a:effectLst/>
                          <a:latin typeface="Abel" panose="020B0604020202020204" charset="0"/>
                        </a:rPr>
                        <a:t>Country</a:t>
                      </a:r>
                      <a:endParaRPr lang="tr-TR" sz="1200" b="1" i="0" u="none" strike="noStrike" dirty="0">
                        <a:solidFill>
                          <a:schemeClr val="tx1"/>
                        </a:solidFill>
                        <a:effectLst/>
                        <a:latin typeface="Abel" panose="020B0604020202020204" charset="0"/>
                      </a:endParaRPr>
                    </a:p>
                  </a:txBody>
                  <a:tcPr marL="182919" marR="109752" marT="109752" marB="109752"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l" fontAlgn="ctr"/>
                      <a:r>
                        <a:rPr lang="tr-TR" sz="1200" b="1" u="none" strike="noStrike" dirty="0">
                          <a:solidFill>
                            <a:schemeClr val="tx1"/>
                          </a:solidFill>
                          <a:effectLst/>
                          <a:latin typeface="Abel" panose="020B0604020202020204" charset="0"/>
                        </a:rPr>
                        <a:t>Travel Limit</a:t>
                      </a:r>
                      <a:endParaRPr lang="tr-TR" sz="1200" b="1" i="0" u="none" strike="noStrike" dirty="0">
                        <a:solidFill>
                          <a:schemeClr val="tx1"/>
                        </a:solidFill>
                        <a:effectLst/>
                        <a:latin typeface="Abel" panose="020B0604020202020204" charset="0"/>
                      </a:endParaRPr>
                    </a:p>
                  </a:txBody>
                  <a:tcPr marL="182919" marR="109752" marT="109752" marB="109752"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ctr"/>
                      <a:r>
                        <a:rPr lang="tr-TR" sz="1200" b="1" i="0" u="none" strike="noStrike" dirty="0" err="1" smtClean="0">
                          <a:solidFill>
                            <a:schemeClr val="tx1"/>
                          </a:solidFill>
                          <a:effectLst/>
                          <a:latin typeface="Abel" panose="020B0604020202020204" charset="0"/>
                        </a:rPr>
                        <a:t>Pax</a:t>
                      </a:r>
                      <a:endParaRPr lang="tr-TR" sz="1200" b="1" i="0" u="none" strike="noStrike" dirty="0">
                        <a:solidFill>
                          <a:schemeClr val="tx1"/>
                        </a:solidFill>
                        <a:effectLst/>
                        <a:latin typeface="Abel" panose="020B0604020202020204" charset="0"/>
                      </a:endParaRPr>
                    </a:p>
                  </a:txBody>
                  <a:tcPr marL="182919" marR="109752" marT="109752" marB="109752"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extLst>
                  <a:ext uri="{0D108BD9-81ED-4DB2-BD59-A6C34878D82A}">
                    <a16:rowId xmlns:a16="http://schemas.microsoft.com/office/drawing/2014/main" val="1315263172"/>
                  </a:ext>
                </a:extLst>
              </a:tr>
              <a:tr h="417959">
                <a:tc>
                  <a:txBody>
                    <a:bodyPr/>
                    <a:lstStyle/>
                    <a:p>
                      <a:pPr algn="l" fontAlgn="b"/>
                      <a:r>
                        <a:rPr lang="tr-TR" sz="1000" b="0" dirty="0" smtClean="0">
                          <a:solidFill>
                            <a:schemeClr val="tx1"/>
                          </a:solidFill>
                          <a:latin typeface="Abel" panose="020B0604020202020204" charset="0"/>
                        </a:rPr>
                        <a:t> MEDITERRANEAN FORUM FOR SOCIAL DEVELOPMENT</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b">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ctr"/>
                      <a:r>
                        <a:rPr lang="tr-TR" sz="1000" b="0" u="none" strike="noStrike" kern="1200" dirty="0" err="1" smtClean="0">
                          <a:solidFill>
                            <a:schemeClr val="tx1"/>
                          </a:solidFill>
                          <a:effectLst/>
                          <a:latin typeface="Abel" panose="020B0604020202020204" charset="0"/>
                          <a:ea typeface="+mn-ea"/>
                          <a:cs typeface="+mn-cs"/>
                        </a:rPr>
                        <a:t>Morocco</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l" fontAlgn="b"/>
                      <a:r>
                        <a:rPr lang="tr-TR" sz="1000" b="0" i="0" u="none" strike="noStrike" dirty="0" smtClean="0">
                          <a:solidFill>
                            <a:schemeClr val="tx1"/>
                          </a:solidFill>
                          <a:effectLst/>
                          <a:latin typeface="Abel" panose="020B0604020202020204" charset="0"/>
                        </a:rPr>
                        <a:t>820 </a:t>
                      </a:r>
                      <a:r>
                        <a:rPr lang="tr-TR" sz="1000" b="0" i="0" u="none" strike="noStrike" dirty="0">
                          <a:solidFill>
                            <a:schemeClr val="tx1"/>
                          </a:solidFill>
                          <a:effectLst/>
                          <a:latin typeface="Abel" panose="020B0604020202020204" charset="0"/>
                        </a:rPr>
                        <a:t>EUR</a:t>
                      </a:r>
                    </a:p>
                  </a:txBody>
                  <a:tcPr marL="182919" marR="109752" marT="109752" marB="109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b"/>
                      <a:r>
                        <a:rPr lang="tr-TR" sz="1000" b="0" i="0" u="none" strike="noStrike" dirty="0" smtClean="0">
                          <a:solidFill>
                            <a:schemeClr val="tx1"/>
                          </a:solidFill>
                          <a:effectLst/>
                          <a:latin typeface="Abel" panose="020B0604020202020204" charset="0"/>
                        </a:rPr>
                        <a:t>4 </a:t>
                      </a:r>
                      <a:r>
                        <a:rPr lang="tr-TR" sz="1000" b="0" i="0" u="none" strike="noStrike" dirty="0" err="1" smtClean="0">
                          <a:solidFill>
                            <a:schemeClr val="tx1"/>
                          </a:solidFill>
                          <a:effectLst/>
                          <a:latin typeface="Abel" panose="020B0604020202020204" charset="0"/>
                        </a:rPr>
                        <a:t>pax</a:t>
                      </a:r>
                      <a:endParaRPr lang="tr-TR" sz="1000" b="0" i="0" u="none" strike="noStrike" dirty="0">
                        <a:solidFill>
                          <a:schemeClr val="tx1"/>
                        </a:solidFill>
                        <a:effectLst/>
                        <a:latin typeface="Abel" panose="020B0604020202020204" charset="0"/>
                      </a:endParaRPr>
                    </a:p>
                  </a:txBody>
                  <a:tcPr marL="182919" marR="109752" marT="109752" marB="109752" anchor="b">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2185707100"/>
                  </a:ext>
                </a:extLst>
              </a:tr>
              <a:tr h="398417">
                <a:tc>
                  <a:txBody>
                    <a:bodyPr/>
                    <a:lstStyle/>
                    <a:p>
                      <a:pPr algn="l" fontAlgn="b"/>
                      <a:r>
                        <a:rPr lang="tr-TR" sz="1000" b="0" dirty="0" smtClean="0">
                          <a:solidFill>
                            <a:schemeClr val="tx1"/>
                          </a:solidFill>
                          <a:latin typeface="Abel" panose="020B0604020202020204" charset="0"/>
                        </a:rPr>
                        <a:t>SCAMBIEUROPEI</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b">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ctr"/>
                      <a:r>
                        <a:rPr lang="tr-TR" sz="1000" b="0" u="none" strike="noStrike" kern="1200" dirty="0" err="1" smtClean="0">
                          <a:solidFill>
                            <a:schemeClr val="tx1"/>
                          </a:solidFill>
                          <a:effectLst/>
                          <a:latin typeface="Abel" panose="020B0604020202020204" charset="0"/>
                          <a:ea typeface="+mn-ea"/>
                          <a:cs typeface="+mn-cs"/>
                        </a:rPr>
                        <a:t>Italy</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l" fontAlgn="b"/>
                      <a:r>
                        <a:rPr lang="tr-TR" sz="1000" b="0" i="0" u="none" strike="noStrike" dirty="0" smtClean="0">
                          <a:solidFill>
                            <a:schemeClr val="tx1"/>
                          </a:solidFill>
                          <a:effectLst/>
                          <a:latin typeface="Abel" panose="020B0604020202020204" charset="0"/>
                        </a:rPr>
                        <a:t>360 </a:t>
                      </a:r>
                      <a:r>
                        <a:rPr lang="tr-TR" sz="1000" b="0" i="0" u="none" strike="noStrike" dirty="0">
                          <a:solidFill>
                            <a:schemeClr val="tx1"/>
                          </a:solidFill>
                          <a:effectLst/>
                          <a:latin typeface="Abel" panose="020B0604020202020204" charset="0"/>
                        </a:rPr>
                        <a:t>EUR</a:t>
                      </a:r>
                    </a:p>
                  </a:txBody>
                  <a:tcPr marL="182919" marR="109752" marT="109752" marB="109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chemeClr val="tx1"/>
                          </a:solidFill>
                          <a:effectLst/>
                          <a:latin typeface="Abel" panose="020B0604020202020204" charset="0"/>
                        </a:rPr>
                        <a:t>4 </a:t>
                      </a:r>
                      <a:r>
                        <a:rPr lang="tr-TR" sz="1000" b="0" i="0" u="none" strike="noStrike" dirty="0" err="1" smtClean="0">
                          <a:solidFill>
                            <a:schemeClr val="tx1"/>
                          </a:solidFill>
                          <a:effectLst/>
                          <a:latin typeface="Abel" panose="020B0604020202020204" charset="0"/>
                        </a:rPr>
                        <a:t>pax</a:t>
                      </a:r>
                      <a:endParaRPr lang="tr-TR" sz="1000" b="0" i="0" u="none" strike="noStrike" dirty="0" smtClean="0">
                        <a:solidFill>
                          <a:schemeClr val="tx1"/>
                        </a:solidFill>
                        <a:effectLst/>
                        <a:latin typeface="Abel" panose="020B0604020202020204" charset="0"/>
                      </a:endParaRPr>
                    </a:p>
                  </a:txBody>
                  <a:tcPr marL="182919" marR="109752" marT="109752" marB="109752" anchor="b">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1814050259"/>
                  </a:ext>
                </a:extLst>
              </a:tr>
              <a:tr h="398417">
                <a:tc>
                  <a:txBody>
                    <a:bodyPr/>
                    <a:lstStyle/>
                    <a:p>
                      <a:pPr algn="l" fontAlgn="b"/>
                      <a:r>
                        <a:rPr lang="en-US" sz="1000" b="0" u="none" strike="noStrike" kern="1200" dirty="0" smtClean="0">
                          <a:solidFill>
                            <a:schemeClr val="tx1"/>
                          </a:solidFill>
                          <a:effectLst/>
                          <a:latin typeface="Abel" panose="020B0604020202020204" charset="0"/>
                          <a:ea typeface="+mn-ea"/>
                          <a:cs typeface="+mn-cs"/>
                        </a:rPr>
                        <a:t> FARHAT HACHED INSTITUTE FOR RESEARCH AND DEMOCRACY</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b">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ctr"/>
                      <a:r>
                        <a:rPr lang="tr-TR" sz="1000" b="0" u="none" strike="noStrike" kern="1200" dirty="0" err="1" smtClean="0">
                          <a:solidFill>
                            <a:schemeClr val="tx1"/>
                          </a:solidFill>
                          <a:effectLst/>
                          <a:latin typeface="Abel" panose="020B0604020202020204" charset="0"/>
                          <a:ea typeface="+mn-ea"/>
                          <a:cs typeface="+mn-cs"/>
                        </a:rPr>
                        <a:t>Tunisia</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l" fontAlgn="b"/>
                      <a:r>
                        <a:rPr lang="tr-TR" sz="1000" b="0" i="0" u="none" strike="noStrike" dirty="0" smtClean="0">
                          <a:solidFill>
                            <a:schemeClr val="tx1"/>
                          </a:solidFill>
                          <a:effectLst/>
                          <a:latin typeface="Abel" panose="020B0604020202020204" charset="0"/>
                        </a:rPr>
                        <a:t>360 </a:t>
                      </a:r>
                      <a:r>
                        <a:rPr lang="tr-TR" sz="1000" b="0" i="0" u="none" strike="noStrike" dirty="0">
                          <a:solidFill>
                            <a:schemeClr val="tx1"/>
                          </a:solidFill>
                          <a:effectLst/>
                          <a:latin typeface="Abel" panose="020B0604020202020204" charset="0"/>
                        </a:rPr>
                        <a:t>EUR</a:t>
                      </a:r>
                    </a:p>
                  </a:txBody>
                  <a:tcPr marL="182919" marR="109752" marT="109752" marB="109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chemeClr val="tx1"/>
                          </a:solidFill>
                          <a:effectLst/>
                          <a:latin typeface="Abel" panose="020B0604020202020204" charset="0"/>
                        </a:rPr>
                        <a:t>4 </a:t>
                      </a:r>
                      <a:r>
                        <a:rPr lang="tr-TR" sz="1000" b="0" i="0" u="none" strike="noStrike" dirty="0" err="1" smtClean="0">
                          <a:solidFill>
                            <a:schemeClr val="tx1"/>
                          </a:solidFill>
                          <a:effectLst/>
                          <a:latin typeface="Abel" panose="020B0604020202020204" charset="0"/>
                        </a:rPr>
                        <a:t>pax</a:t>
                      </a:r>
                      <a:endParaRPr lang="tr-TR" sz="1000" b="0" i="0" u="none" strike="noStrike" dirty="0" smtClean="0">
                        <a:solidFill>
                          <a:schemeClr val="tx1"/>
                        </a:solidFill>
                        <a:effectLst/>
                        <a:latin typeface="Abel" panose="020B0604020202020204" charset="0"/>
                      </a:endParaRPr>
                    </a:p>
                  </a:txBody>
                  <a:tcPr marL="182919" marR="109752" marT="109752" marB="109752" anchor="b">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2850459476"/>
                  </a:ext>
                </a:extLst>
              </a:tr>
              <a:tr h="398417">
                <a:tc>
                  <a:txBody>
                    <a:bodyPr/>
                    <a:lstStyle/>
                    <a:p>
                      <a:pPr algn="l" fontAlgn="b"/>
                      <a:r>
                        <a:rPr lang="tr-TR" sz="1000" b="0" u="none" strike="noStrike" kern="1200" dirty="0" smtClean="0">
                          <a:solidFill>
                            <a:schemeClr val="tx1"/>
                          </a:solidFill>
                          <a:effectLst/>
                          <a:latin typeface="Abel" panose="020B0604020202020204" charset="0"/>
                          <a:ea typeface="+mn-ea"/>
                          <a:cs typeface="+mn-cs"/>
                        </a:rPr>
                        <a:t> PHOENIX ASSOCIATION</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b">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ctr"/>
                      <a:r>
                        <a:rPr lang="tr-TR" sz="1000" b="0" u="none" strike="noStrike" kern="1200" dirty="0" err="1" smtClean="0">
                          <a:solidFill>
                            <a:schemeClr val="tx1"/>
                          </a:solidFill>
                          <a:effectLst/>
                          <a:latin typeface="Abel" panose="020B0604020202020204" charset="0"/>
                          <a:ea typeface="+mn-ea"/>
                          <a:cs typeface="+mn-cs"/>
                        </a:rPr>
                        <a:t>Ukraine</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l" fontAlgn="b"/>
                      <a:r>
                        <a:rPr lang="tr-TR" sz="1000" b="0" i="0" u="none" strike="noStrike" dirty="0" smtClean="0">
                          <a:solidFill>
                            <a:schemeClr val="tx1"/>
                          </a:solidFill>
                          <a:effectLst/>
                          <a:latin typeface="Abel" panose="020B0604020202020204" charset="0"/>
                        </a:rPr>
                        <a:t>275 </a:t>
                      </a:r>
                      <a:r>
                        <a:rPr lang="tr-TR" sz="1000" b="0" i="0" u="none" strike="noStrike" dirty="0">
                          <a:solidFill>
                            <a:schemeClr val="tx1"/>
                          </a:solidFill>
                          <a:effectLst/>
                          <a:latin typeface="Abel" panose="020B0604020202020204" charset="0"/>
                        </a:rPr>
                        <a:t>EUR</a:t>
                      </a:r>
                    </a:p>
                  </a:txBody>
                  <a:tcPr marL="182919" marR="109752" marT="109752" marB="109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chemeClr val="tx1"/>
                          </a:solidFill>
                          <a:effectLst/>
                          <a:latin typeface="Abel" panose="020B0604020202020204" charset="0"/>
                        </a:rPr>
                        <a:t>4 </a:t>
                      </a:r>
                      <a:r>
                        <a:rPr lang="tr-TR" sz="1000" b="0" i="0" u="none" strike="noStrike" dirty="0" err="1" smtClean="0">
                          <a:solidFill>
                            <a:schemeClr val="tx1"/>
                          </a:solidFill>
                          <a:effectLst/>
                          <a:latin typeface="Abel" panose="020B0604020202020204" charset="0"/>
                        </a:rPr>
                        <a:t>pax</a:t>
                      </a:r>
                      <a:endParaRPr lang="tr-TR" sz="1000" b="0" i="0" u="none" strike="noStrike" dirty="0" smtClean="0">
                        <a:solidFill>
                          <a:schemeClr val="tx1"/>
                        </a:solidFill>
                        <a:effectLst/>
                        <a:latin typeface="Abel" panose="020B0604020202020204" charset="0"/>
                      </a:endParaRPr>
                    </a:p>
                  </a:txBody>
                  <a:tcPr marL="182919" marR="109752" marT="109752" marB="109752" anchor="b">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47698500"/>
                  </a:ext>
                </a:extLst>
              </a:tr>
              <a:tr h="398417">
                <a:tc>
                  <a:txBody>
                    <a:bodyPr/>
                    <a:lstStyle/>
                    <a:p>
                      <a:pPr algn="l" fontAlgn="b"/>
                      <a:r>
                        <a:rPr lang="tr-TR" sz="1000" b="0" u="none" strike="noStrike" kern="1200" dirty="0" smtClean="0">
                          <a:solidFill>
                            <a:schemeClr val="tx1"/>
                          </a:solidFill>
                          <a:effectLst/>
                          <a:latin typeface="Abel" panose="020B0604020202020204" charset="0"/>
                          <a:ea typeface="+mn-ea"/>
                          <a:cs typeface="+mn-cs"/>
                        </a:rPr>
                        <a:t> UDRUZENJE MLADI VOLONTERI</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b">
                    <a:lnL w="12700" cmpd="sng">
                      <a:no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algn="ctr" fontAlgn="ctr"/>
                      <a:r>
                        <a:rPr lang="tr-TR" sz="1000" b="0" u="none" strike="noStrike" kern="1200" dirty="0" err="1" smtClean="0">
                          <a:solidFill>
                            <a:schemeClr val="tx1"/>
                          </a:solidFill>
                          <a:effectLst/>
                          <a:latin typeface="Abel" panose="020B0604020202020204" charset="0"/>
                          <a:ea typeface="+mn-ea"/>
                          <a:cs typeface="+mn-cs"/>
                        </a:rPr>
                        <a:t>Bosnia</a:t>
                      </a:r>
                      <a:r>
                        <a:rPr lang="tr-TR" sz="1000" b="0" u="none" strike="noStrike" kern="1200" dirty="0" smtClean="0">
                          <a:solidFill>
                            <a:schemeClr val="tx1"/>
                          </a:solidFill>
                          <a:effectLst/>
                          <a:latin typeface="Abel" panose="020B0604020202020204" charset="0"/>
                          <a:ea typeface="+mn-ea"/>
                          <a:cs typeface="+mn-cs"/>
                        </a:rPr>
                        <a:t> </a:t>
                      </a:r>
                      <a:r>
                        <a:rPr lang="tr-TR" sz="1000" b="0" u="none" strike="noStrike" kern="1200" dirty="0" err="1" smtClean="0">
                          <a:solidFill>
                            <a:schemeClr val="tx1"/>
                          </a:solidFill>
                          <a:effectLst/>
                          <a:latin typeface="Abel" panose="020B0604020202020204" charset="0"/>
                          <a:ea typeface="+mn-ea"/>
                          <a:cs typeface="+mn-cs"/>
                        </a:rPr>
                        <a:t>and</a:t>
                      </a:r>
                      <a:r>
                        <a:rPr lang="tr-TR" sz="1000" b="0" u="none" strike="noStrike" kern="1200" dirty="0" smtClean="0">
                          <a:solidFill>
                            <a:schemeClr val="tx1"/>
                          </a:solidFill>
                          <a:effectLst/>
                          <a:latin typeface="Abel" panose="020B0604020202020204" charset="0"/>
                          <a:ea typeface="+mn-ea"/>
                          <a:cs typeface="+mn-cs"/>
                        </a:rPr>
                        <a:t> </a:t>
                      </a:r>
                      <a:r>
                        <a:rPr lang="tr-TR" sz="1000" b="0" u="none" strike="noStrike" kern="1200" dirty="0" err="1" smtClean="0">
                          <a:solidFill>
                            <a:schemeClr val="tx1"/>
                          </a:solidFill>
                          <a:effectLst/>
                          <a:latin typeface="Abel" panose="020B0604020202020204" charset="0"/>
                          <a:ea typeface="+mn-ea"/>
                          <a:cs typeface="+mn-cs"/>
                        </a:rPr>
                        <a:t>Herzegovina</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algn="l" fontAlgn="b"/>
                      <a:r>
                        <a:rPr lang="tr-TR" sz="1000" b="0" i="0" u="none" strike="noStrike" dirty="0">
                          <a:solidFill>
                            <a:schemeClr val="tx1"/>
                          </a:solidFill>
                          <a:effectLst/>
                          <a:latin typeface="Abel" panose="020B0604020202020204" charset="0"/>
                        </a:rPr>
                        <a:t>275 EUR</a:t>
                      </a:r>
                    </a:p>
                  </a:txBody>
                  <a:tcPr marL="182919" marR="109752" marT="109752" marB="109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chemeClr val="tx1"/>
                          </a:solidFill>
                          <a:effectLst/>
                          <a:latin typeface="Abel" panose="020B0604020202020204" charset="0"/>
                        </a:rPr>
                        <a:t>4 </a:t>
                      </a:r>
                      <a:r>
                        <a:rPr lang="tr-TR" sz="1000" b="0" i="0" u="none" strike="noStrike" dirty="0" err="1" smtClean="0">
                          <a:solidFill>
                            <a:schemeClr val="tx1"/>
                          </a:solidFill>
                          <a:effectLst/>
                          <a:latin typeface="Abel" panose="020B0604020202020204" charset="0"/>
                        </a:rPr>
                        <a:t>pax</a:t>
                      </a:r>
                      <a:endParaRPr lang="tr-TR" sz="1000" b="0" i="0" u="none" strike="noStrike" dirty="0" smtClean="0">
                        <a:solidFill>
                          <a:schemeClr val="tx1"/>
                        </a:solidFill>
                        <a:effectLst/>
                        <a:latin typeface="Abel" panose="020B0604020202020204" charset="0"/>
                      </a:endParaRPr>
                    </a:p>
                  </a:txBody>
                  <a:tcPr marL="182919" marR="109752" marT="109752" marB="109752" anchor="b">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extLst>
                  <a:ext uri="{0D108BD9-81ED-4DB2-BD59-A6C34878D82A}">
                    <a16:rowId xmlns:a16="http://schemas.microsoft.com/office/drawing/2014/main" val="2263385110"/>
                  </a:ext>
                </a:extLst>
              </a:tr>
              <a:tr h="425891">
                <a:tc>
                  <a:txBody>
                    <a:bodyPr/>
                    <a:lstStyle/>
                    <a:p>
                      <a:pPr algn="l" fontAlgn="b"/>
                      <a:r>
                        <a:rPr lang="tr-TR" sz="1000" b="0" u="none" strike="noStrike" kern="1200" dirty="0" smtClean="0">
                          <a:solidFill>
                            <a:schemeClr val="tx1"/>
                          </a:solidFill>
                          <a:effectLst/>
                          <a:latin typeface="Abel" panose="020B0604020202020204" charset="0"/>
                          <a:ea typeface="+mn-ea"/>
                          <a:cs typeface="+mn-cs"/>
                        </a:rPr>
                        <a:t> ASOCIATIA INITIATIVE SOCIALE</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b">
                    <a:lnL w="38100" cap="flat" cmpd="sng" algn="ctr">
                      <a:no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ctr"/>
                      <a:r>
                        <a:rPr lang="tr-TR" sz="1000" b="0" u="none" strike="noStrike" kern="1200" dirty="0" err="1" smtClean="0">
                          <a:solidFill>
                            <a:schemeClr val="tx1"/>
                          </a:solidFill>
                          <a:effectLst/>
                          <a:latin typeface="Abel" panose="020B0604020202020204" charset="0"/>
                          <a:ea typeface="+mn-ea"/>
                          <a:cs typeface="+mn-cs"/>
                        </a:rPr>
                        <a:t>Romania</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l" fontAlgn="b"/>
                      <a:r>
                        <a:rPr lang="tr-TR" sz="1000" b="0" i="0" u="none" strike="noStrike" dirty="0" smtClean="0">
                          <a:solidFill>
                            <a:schemeClr val="tx1"/>
                          </a:solidFill>
                          <a:effectLst/>
                          <a:latin typeface="Abel" panose="020B0604020202020204" charset="0"/>
                        </a:rPr>
                        <a:t>275 </a:t>
                      </a:r>
                      <a:r>
                        <a:rPr lang="tr-TR" sz="1000" b="0" i="0" u="none" strike="noStrike" dirty="0">
                          <a:solidFill>
                            <a:schemeClr val="tx1"/>
                          </a:solidFill>
                          <a:effectLst/>
                          <a:latin typeface="Abel" panose="020B0604020202020204" charset="0"/>
                        </a:rPr>
                        <a:t>EUR</a:t>
                      </a:r>
                    </a:p>
                  </a:txBody>
                  <a:tcPr marL="182919" marR="109752" marT="109752" marB="109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chemeClr val="tx1"/>
                          </a:solidFill>
                          <a:effectLst/>
                          <a:latin typeface="Abel" panose="020B0604020202020204" charset="0"/>
                        </a:rPr>
                        <a:t>4 </a:t>
                      </a:r>
                      <a:r>
                        <a:rPr lang="tr-TR" sz="1000" b="0" i="0" u="none" strike="noStrike" dirty="0" err="1" smtClean="0">
                          <a:solidFill>
                            <a:schemeClr val="tx1"/>
                          </a:solidFill>
                          <a:effectLst/>
                          <a:latin typeface="Abel" panose="020B0604020202020204" charset="0"/>
                        </a:rPr>
                        <a:t>pax</a:t>
                      </a:r>
                      <a:endParaRPr lang="tr-TR" sz="1000" b="0" i="0" u="none" strike="noStrike" dirty="0" smtClean="0">
                        <a:solidFill>
                          <a:schemeClr val="tx1"/>
                        </a:solidFill>
                        <a:effectLst/>
                        <a:latin typeface="Abel" panose="020B0604020202020204" charset="0"/>
                      </a:endParaRPr>
                    </a:p>
                  </a:txBody>
                  <a:tcPr marL="182919" marR="109752" marT="109752" marB="109752" anchor="b">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3288854758"/>
                  </a:ext>
                </a:extLst>
              </a:tr>
              <a:tr h="398417">
                <a:tc>
                  <a:txBody>
                    <a:bodyPr/>
                    <a:lstStyle/>
                    <a:p>
                      <a:pPr algn="l" fontAlgn="b"/>
                      <a:r>
                        <a:rPr lang="tr-TR" sz="1000" b="0" u="none" strike="noStrike" kern="1200" dirty="0" smtClean="0">
                          <a:solidFill>
                            <a:schemeClr val="tx1"/>
                          </a:solidFill>
                          <a:effectLst/>
                          <a:latin typeface="Abel" panose="020B0604020202020204" charset="0"/>
                          <a:ea typeface="+mn-ea"/>
                          <a:cs typeface="+mn-cs"/>
                        </a:rPr>
                        <a:t> ORGANIZATA JOQEVERITARE THY</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b">
                    <a:lnL w="12700" cmpd="sng">
                      <a:no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algn="ctr" fontAlgn="ctr"/>
                      <a:r>
                        <a:rPr lang="tr-TR" sz="1000" b="0" u="none" strike="noStrike" kern="1200" dirty="0" err="1" smtClean="0">
                          <a:solidFill>
                            <a:schemeClr val="tx1"/>
                          </a:solidFill>
                          <a:effectLst/>
                          <a:latin typeface="Abel" panose="020B0604020202020204" charset="0"/>
                          <a:ea typeface="+mn-ea"/>
                          <a:cs typeface="+mn-cs"/>
                        </a:rPr>
                        <a:t>Kosovo</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algn="l" fontAlgn="b"/>
                      <a:r>
                        <a:rPr lang="tr-TR" sz="1000" b="0" i="0" u="none" strike="noStrike" dirty="0" smtClean="0">
                          <a:solidFill>
                            <a:schemeClr val="tx1"/>
                          </a:solidFill>
                          <a:effectLst/>
                          <a:latin typeface="Abel" panose="020B0604020202020204" charset="0"/>
                        </a:rPr>
                        <a:t>275 </a:t>
                      </a:r>
                      <a:r>
                        <a:rPr lang="tr-TR" sz="1000" b="0" i="0" u="none" strike="noStrike" dirty="0">
                          <a:solidFill>
                            <a:schemeClr val="tx1"/>
                          </a:solidFill>
                          <a:effectLst/>
                          <a:latin typeface="Abel" panose="020B0604020202020204" charset="0"/>
                        </a:rPr>
                        <a:t>EUR</a:t>
                      </a:r>
                    </a:p>
                  </a:txBody>
                  <a:tcPr marL="182919" marR="109752" marT="109752" marB="109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chemeClr val="tx1"/>
                          </a:solidFill>
                          <a:effectLst/>
                          <a:latin typeface="Abel" panose="020B0604020202020204" charset="0"/>
                        </a:rPr>
                        <a:t>4 </a:t>
                      </a:r>
                      <a:r>
                        <a:rPr lang="tr-TR" sz="1000" b="0" i="0" u="none" strike="noStrike" dirty="0" err="1" smtClean="0">
                          <a:solidFill>
                            <a:schemeClr val="tx1"/>
                          </a:solidFill>
                          <a:effectLst/>
                          <a:latin typeface="Abel" panose="020B0604020202020204" charset="0"/>
                        </a:rPr>
                        <a:t>pax</a:t>
                      </a:r>
                      <a:endParaRPr lang="tr-TR" sz="1000" b="0" i="0" u="none" strike="noStrike" dirty="0" smtClean="0">
                        <a:solidFill>
                          <a:schemeClr val="tx1"/>
                        </a:solidFill>
                        <a:effectLst/>
                        <a:latin typeface="Abel" panose="020B0604020202020204" charset="0"/>
                      </a:endParaRPr>
                    </a:p>
                  </a:txBody>
                  <a:tcPr marL="182919" marR="109752" marT="109752" marB="109752" anchor="b">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extLst>
                  <a:ext uri="{0D108BD9-81ED-4DB2-BD59-A6C34878D82A}">
                    <a16:rowId xmlns:a16="http://schemas.microsoft.com/office/drawing/2014/main" val="2961428699"/>
                  </a:ext>
                </a:extLst>
              </a:tr>
              <a:tr h="398417">
                <a:tc>
                  <a:txBody>
                    <a:bodyPr/>
                    <a:lstStyle/>
                    <a:p>
                      <a:pPr algn="l" fontAlgn="b"/>
                      <a:r>
                        <a:rPr lang="tr-TR" sz="1000" b="0" dirty="0" smtClean="0">
                          <a:solidFill>
                            <a:schemeClr val="tx1"/>
                          </a:solidFill>
                          <a:latin typeface="Abel" panose="020B0604020202020204" charset="0"/>
                        </a:rPr>
                        <a:t>INTERNATIONALE ARBEIDSVERENIGING</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b">
                    <a:lnL w="38100" cap="flat" cmpd="sng" algn="ctr">
                      <a:no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12700" cmpd="sng">
                      <a:noFill/>
                      <a:prstDash val="solid"/>
                    </a:lnB>
                    <a:solidFill>
                      <a:srgbClr val="878E8B">
                        <a:alpha val="14902"/>
                      </a:srgbClr>
                    </a:solidFill>
                  </a:tcPr>
                </a:tc>
                <a:tc>
                  <a:txBody>
                    <a:bodyPr/>
                    <a:lstStyle/>
                    <a:p>
                      <a:pPr algn="ctr" fontAlgn="ctr"/>
                      <a:r>
                        <a:rPr lang="tr-TR" sz="1000" b="0" u="none" strike="noStrike" kern="1200" dirty="0" err="1" smtClean="0">
                          <a:solidFill>
                            <a:schemeClr val="tx1"/>
                          </a:solidFill>
                          <a:effectLst/>
                          <a:latin typeface="Abel" panose="020B0604020202020204" charset="0"/>
                          <a:ea typeface="+mn-ea"/>
                          <a:cs typeface="+mn-cs"/>
                        </a:rPr>
                        <a:t>Netherlands</a:t>
                      </a:r>
                      <a:endParaRPr lang="tr-TR" sz="1000" b="0" u="none" strike="noStrike" kern="1200" dirty="0">
                        <a:solidFill>
                          <a:schemeClr val="tx1"/>
                        </a:solidFill>
                        <a:effectLst/>
                        <a:latin typeface="Abel" panose="020B0604020202020204" charset="0"/>
                        <a:ea typeface="+mn-ea"/>
                        <a:cs typeface="+mn-cs"/>
                      </a:endParaRPr>
                    </a:p>
                  </a:txBody>
                  <a:tcPr marL="121166" marR="5049" marT="60584" marB="60584"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12700" cmpd="sng">
                      <a:noFill/>
                      <a:prstDash val="solid"/>
                    </a:lnB>
                    <a:solidFill>
                      <a:srgbClr val="878E8B">
                        <a:alpha val="14902"/>
                      </a:srgbClr>
                    </a:solidFill>
                  </a:tcPr>
                </a:tc>
                <a:tc>
                  <a:txBody>
                    <a:bodyPr/>
                    <a:lstStyle/>
                    <a:p>
                      <a:pPr algn="l" fontAlgn="b"/>
                      <a:r>
                        <a:rPr lang="tr-TR" sz="1000" b="0" i="0" u="none" strike="noStrike" dirty="0" smtClean="0">
                          <a:solidFill>
                            <a:schemeClr val="tx1"/>
                          </a:solidFill>
                          <a:effectLst/>
                          <a:latin typeface="Abel" panose="020B0604020202020204" charset="0"/>
                        </a:rPr>
                        <a:t>530 </a:t>
                      </a:r>
                      <a:r>
                        <a:rPr lang="tr-TR" sz="1000" b="0" i="0" u="none" strike="noStrike" dirty="0">
                          <a:solidFill>
                            <a:schemeClr val="tx1"/>
                          </a:solidFill>
                          <a:effectLst/>
                          <a:latin typeface="Abel" panose="020B0604020202020204" charset="0"/>
                        </a:rPr>
                        <a:t>EUR</a:t>
                      </a:r>
                    </a:p>
                  </a:txBody>
                  <a:tcPr marL="182919" marR="109752" marT="109752" marB="10975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noFill/>
                      <a:prstDash val="solid"/>
                    </a:lnB>
                    <a:solidFill>
                      <a:srgbClr val="878E8B">
                        <a:alpha val="14902"/>
                      </a:srgbClr>
                    </a:solidFill>
                  </a:tcPr>
                </a:tc>
                <a:tc>
                  <a:txBody>
                    <a:bodyPr/>
                    <a:lstStyle/>
                    <a:p>
                      <a:pPr marL="0" marR="0" lvl="0" indent="0" algn="ctr" defTabSz="342900" rtl="0" eaLnBrk="1" fontAlgn="b" latinLnBrk="0" hangingPunct="1">
                        <a:lnSpc>
                          <a:spcPct val="100000"/>
                        </a:lnSpc>
                        <a:spcBef>
                          <a:spcPts val="0"/>
                        </a:spcBef>
                        <a:spcAft>
                          <a:spcPts val="0"/>
                        </a:spcAft>
                        <a:buClrTx/>
                        <a:buSzTx/>
                        <a:buFontTx/>
                        <a:buNone/>
                        <a:tabLst/>
                        <a:defRPr/>
                      </a:pPr>
                      <a:r>
                        <a:rPr lang="tr-TR" sz="1000" b="0" i="0" u="none" strike="noStrike" dirty="0" smtClean="0">
                          <a:solidFill>
                            <a:schemeClr val="tx1"/>
                          </a:solidFill>
                          <a:effectLst/>
                          <a:latin typeface="Abel" panose="020B0604020202020204" charset="0"/>
                        </a:rPr>
                        <a:t>4 </a:t>
                      </a:r>
                      <a:r>
                        <a:rPr lang="tr-TR" sz="1000" b="0" i="0" u="none" strike="noStrike" dirty="0" err="1" smtClean="0">
                          <a:solidFill>
                            <a:schemeClr val="tx1"/>
                          </a:solidFill>
                          <a:effectLst/>
                          <a:latin typeface="Abel" panose="020B0604020202020204" charset="0"/>
                        </a:rPr>
                        <a:t>pax</a:t>
                      </a:r>
                      <a:endParaRPr lang="tr-TR" sz="1000" b="0" i="0" u="none" strike="noStrike" dirty="0" smtClean="0">
                        <a:solidFill>
                          <a:schemeClr val="tx1"/>
                        </a:solidFill>
                        <a:effectLst/>
                        <a:latin typeface="Abel" panose="020B0604020202020204" charset="0"/>
                      </a:endParaRPr>
                    </a:p>
                  </a:txBody>
                  <a:tcPr marL="182919" marR="109752" marT="109752" marB="109752" anchor="b">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12700" cmpd="sng">
                      <a:noFill/>
                      <a:prstDash val="solid"/>
                    </a:lnB>
                    <a:solidFill>
                      <a:srgbClr val="878E8B">
                        <a:alpha val="14902"/>
                      </a:srgbClr>
                    </a:solidFill>
                  </a:tcPr>
                </a:tc>
                <a:extLst>
                  <a:ext uri="{0D108BD9-81ED-4DB2-BD59-A6C34878D82A}">
                    <a16:rowId xmlns:a16="http://schemas.microsoft.com/office/drawing/2014/main" val="713829670"/>
                  </a:ext>
                </a:extLst>
              </a:tr>
            </a:tbl>
          </a:graphicData>
        </a:graphic>
      </p:graphicFrame>
      <p:grpSp>
        <p:nvGrpSpPr>
          <p:cNvPr id="8" name="Google Shape;799;p18">
            <a:extLst>
              <a:ext uri="{FF2B5EF4-FFF2-40B4-BE49-F238E27FC236}">
                <a16:creationId xmlns:a16="http://schemas.microsoft.com/office/drawing/2014/main" id="{E59D2A6E-0D41-49F4-93DB-FED009B0883A}"/>
              </a:ext>
            </a:extLst>
          </p:cNvPr>
          <p:cNvGrpSpPr/>
          <p:nvPr/>
        </p:nvGrpSpPr>
        <p:grpSpPr>
          <a:xfrm rot="1056887">
            <a:off x="225825" y="4483870"/>
            <a:ext cx="360000" cy="360000"/>
            <a:chOff x="570875" y="4322250"/>
            <a:chExt cx="443300" cy="443325"/>
          </a:xfrm>
        </p:grpSpPr>
        <p:sp>
          <p:nvSpPr>
            <p:cNvPr id="9" name="Google Shape;800;p18">
              <a:extLst>
                <a:ext uri="{FF2B5EF4-FFF2-40B4-BE49-F238E27FC236}">
                  <a16:creationId xmlns:a16="http://schemas.microsoft.com/office/drawing/2014/main" id="{EB250D66-8AC9-4FA4-8E3F-95AF24879E9C}"/>
                </a:ext>
              </a:extLst>
            </p:cNvPr>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01;p18">
              <a:extLst>
                <a:ext uri="{FF2B5EF4-FFF2-40B4-BE49-F238E27FC236}">
                  <a16:creationId xmlns:a16="http://schemas.microsoft.com/office/drawing/2014/main" id="{5E5AA95C-5A0A-4C58-9744-0848626626C0}"/>
                </a:ext>
              </a:extLst>
            </p:cNvPr>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02;p18">
              <a:extLst>
                <a:ext uri="{FF2B5EF4-FFF2-40B4-BE49-F238E27FC236}">
                  <a16:creationId xmlns:a16="http://schemas.microsoft.com/office/drawing/2014/main" id="{D61F9A56-CB4E-4878-BC2A-66597C2FFE6B}"/>
                </a:ext>
              </a:extLst>
            </p:cNvPr>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3;p18">
              <a:extLst>
                <a:ext uri="{FF2B5EF4-FFF2-40B4-BE49-F238E27FC236}">
                  <a16:creationId xmlns:a16="http://schemas.microsoft.com/office/drawing/2014/main" id="{9B9606AC-9DC5-41B1-A62D-7C419F465048}"/>
                </a:ext>
              </a:extLst>
            </p:cNvPr>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808" name="Google Shape;808;p18"/>
          <p:cNvSpPr txBox="1">
            <a:spLocks noGrp="1"/>
          </p:cNvSpPr>
          <p:nvPr>
            <p:ph type="sldNum" sz="quarter" idx="12"/>
          </p:nvPr>
        </p:nvSpPr>
        <p:spPr>
          <a:xfrm>
            <a:off x="7654626" y="215973"/>
            <a:ext cx="865613" cy="81809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dirty="0"/>
          </a:p>
        </p:txBody>
      </p:sp>
      <p:sp>
        <p:nvSpPr>
          <p:cNvPr id="793" name="Google Shape;793;p18"/>
          <p:cNvSpPr txBox="1">
            <a:spLocks noGrp="1"/>
          </p:cNvSpPr>
          <p:nvPr>
            <p:ph type="ctrTitle" idx="4294967295"/>
          </p:nvPr>
        </p:nvSpPr>
        <p:spPr>
          <a:xfrm>
            <a:off x="1052065" y="1179135"/>
            <a:ext cx="6780213" cy="461962"/>
          </a:xfrm>
          <a:prstGeom prst="rect">
            <a:avLst/>
          </a:prstGeom>
        </p:spPr>
        <p:txBody>
          <a:bodyPr spcFirstLastPara="1" wrap="square" lIns="0" tIns="0" rIns="0" bIns="0" anchor="b" anchorCtr="0">
            <a:noAutofit/>
          </a:bodyPr>
          <a:lstStyle/>
          <a:p>
            <a:pPr lvl="0"/>
            <a:r>
              <a:rPr lang="en-US" sz="2000" dirty="0"/>
              <a:t>Financial Aspects: </a:t>
            </a:r>
            <a:r>
              <a:rPr lang="tr-TR" sz="2000" dirty="0" err="1" smtClean="0"/>
              <a:t>Restrictions</a:t>
            </a:r>
            <a:r>
              <a:rPr lang="tr-TR" sz="2000" dirty="0" smtClean="0"/>
              <a:t> </a:t>
            </a:r>
            <a:r>
              <a:rPr lang="tr-TR" sz="2000" dirty="0" err="1"/>
              <a:t>and</a:t>
            </a:r>
            <a:r>
              <a:rPr lang="tr-TR" sz="2000" dirty="0"/>
              <a:t> </a:t>
            </a:r>
            <a:r>
              <a:rPr lang="tr-TR" sz="2000" dirty="0" err="1" smtClean="0"/>
              <a:t>Conditions</a:t>
            </a:r>
            <a:endParaRPr sz="2000" dirty="0"/>
          </a:p>
        </p:txBody>
      </p:sp>
      <p:sp>
        <p:nvSpPr>
          <p:cNvPr id="795" name="Google Shape;795;p18"/>
          <p:cNvSpPr/>
          <p:nvPr/>
        </p:nvSpPr>
        <p:spPr>
          <a:xfrm>
            <a:off x="7930961" y="1712070"/>
            <a:ext cx="282701" cy="26993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18"/>
          <p:cNvGrpSpPr/>
          <p:nvPr/>
        </p:nvGrpSpPr>
        <p:grpSpPr>
          <a:xfrm>
            <a:off x="7842277" y="1071238"/>
            <a:ext cx="623361" cy="541432"/>
            <a:chOff x="6654650" y="3665275"/>
            <a:chExt cx="409100" cy="409125"/>
          </a:xfrm>
        </p:grpSpPr>
        <p:sp>
          <p:nvSpPr>
            <p:cNvPr id="797" name="Google Shape;797;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 name="Google Shape;804;p18"/>
          <p:cNvSpPr/>
          <p:nvPr/>
        </p:nvSpPr>
        <p:spPr>
          <a:xfrm rot="2466666">
            <a:off x="6502721" y="431092"/>
            <a:ext cx="392752" cy="3750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rot="-1609554">
            <a:off x="7077116" y="667049"/>
            <a:ext cx="282641" cy="26987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rot="2926242">
            <a:off x="8790897" y="880862"/>
            <a:ext cx="211682" cy="2021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rot="-1609469">
            <a:off x="7611133" y="56064"/>
            <a:ext cx="190702" cy="18208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 name="İçerik Yer Tutucusu 2">
            <a:extLst>
              <a:ext uri="{FF2B5EF4-FFF2-40B4-BE49-F238E27FC236}">
                <a16:creationId xmlns:a16="http://schemas.microsoft.com/office/drawing/2014/main" id="{963E431E-0456-41AC-B017-D8F3E3401147}"/>
              </a:ext>
            </a:extLst>
          </p:cNvPr>
          <p:cNvGraphicFramePr>
            <a:graphicFrameLocks/>
          </p:cNvGraphicFramePr>
          <p:nvPr>
            <p:extLst>
              <p:ext uri="{D42A27DB-BD31-4B8C-83A1-F6EECF244321}">
                <p14:modId xmlns:p14="http://schemas.microsoft.com/office/powerpoint/2010/main" val="1424080518"/>
              </p:ext>
            </p:extLst>
          </p:nvPr>
        </p:nvGraphicFramePr>
        <p:xfrm>
          <a:off x="891368" y="1796746"/>
          <a:ext cx="6688934" cy="3054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oogle Shape;1190;p38">
            <a:extLst>
              <a:ext uri="{FF2B5EF4-FFF2-40B4-BE49-F238E27FC236}">
                <a16:creationId xmlns:a16="http://schemas.microsoft.com/office/drawing/2014/main" id="{ACA7E1CF-69D9-4F26-ADB7-2D03E7E20523}"/>
              </a:ext>
            </a:extLst>
          </p:cNvPr>
          <p:cNvGrpSpPr/>
          <p:nvPr/>
        </p:nvGrpSpPr>
        <p:grpSpPr>
          <a:xfrm>
            <a:off x="119434" y="1065705"/>
            <a:ext cx="771933" cy="843836"/>
            <a:chOff x="6625350" y="1613750"/>
            <a:chExt cx="480525" cy="438400"/>
          </a:xfrm>
        </p:grpSpPr>
        <p:sp>
          <p:nvSpPr>
            <p:cNvPr id="20" name="Google Shape;1191;p38">
              <a:extLst>
                <a:ext uri="{FF2B5EF4-FFF2-40B4-BE49-F238E27FC236}">
                  <a16:creationId xmlns:a16="http://schemas.microsoft.com/office/drawing/2014/main" id="{8385F097-0312-4DF7-B5C4-53ECAF97C8EC}"/>
                </a:ext>
              </a:extLst>
            </p:cNvPr>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92;p38">
              <a:extLst>
                <a:ext uri="{FF2B5EF4-FFF2-40B4-BE49-F238E27FC236}">
                  <a16:creationId xmlns:a16="http://schemas.microsoft.com/office/drawing/2014/main" id="{AA6AE1AC-A4CB-466A-8D83-41BC23F4B85D}"/>
                </a:ext>
              </a:extLst>
            </p:cNvPr>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93;p38">
              <a:extLst>
                <a:ext uri="{FF2B5EF4-FFF2-40B4-BE49-F238E27FC236}">
                  <a16:creationId xmlns:a16="http://schemas.microsoft.com/office/drawing/2014/main" id="{CC44BCEF-BBA0-4B1B-8B71-D1E96CAE4128}"/>
                </a:ext>
              </a:extLst>
            </p:cNvPr>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94;p38">
              <a:extLst>
                <a:ext uri="{FF2B5EF4-FFF2-40B4-BE49-F238E27FC236}">
                  <a16:creationId xmlns:a16="http://schemas.microsoft.com/office/drawing/2014/main" id="{207D6108-440D-489B-8E25-633F21B6402B}"/>
                </a:ext>
              </a:extLst>
            </p:cNvPr>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5;p38">
              <a:extLst>
                <a:ext uri="{FF2B5EF4-FFF2-40B4-BE49-F238E27FC236}">
                  <a16:creationId xmlns:a16="http://schemas.microsoft.com/office/drawing/2014/main" id="{97789DCD-25BA-431B-92EF-D90BB3431236}"/>
                </a:ext>
              </a:extLst>
            </p:cNvPr>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6"/>
          <p:cNvSpPr txBox="1">
            <a:spLocks noGrp="1"/>
          </p:cNvSpPr>
          <p:nvPr>
            <p:ph type="body" idx="1"/>
          </p:nvPr>
        </p:nvSpPr>
        <p:spPr>
          <a:xfrm>
            <a:off x="873308" y="1050154"/>
            <a:ext cx="3087081" cy="471519"/>
          </a:xfrm>
          <a:prstGeom prst="rect">
            <a:avLst/>
          </a:prstGeom>
        </p:spPr>
        <p:txBody>
          <a:bodyPr spcFirstLastPara="1" wrap="square" lIns="0" tIns="0" rIns="0" bIns="0" anchor="t" anchorCtr="0">
            <a:noAutofit/>
          </a:bodyPr>
          <a:lstStyle/>
          <a:p>
            <a:pPr marL="0" lvl="0" indent="0">
              <a:buNone/>
            </a:pPr>
            <a:r>
              <a:rPr lang="tr-TR" sz="2000" dirty="0" smtClean="0"/>
              <a:t>PARTICIPANTS PROFILE</a:t>
            </a:r>
            <a:endParaRPr lang="tr-TR" sz="2000" dirty="0"/>
          </a:p>
        </p:txBody>
      </p:sp>
      <p:graphicFrame>
        <p:nvGraphicFramePr>
          <p:cNvPr id="5" name="İçerik Yer Tutucusu 2">
            <a:extLst>
              <a:ext uri="{FF2B5EF4-FFF2-40B4-BE49-F238E27FC236}">
                <a16:creationId xmlns:a16="http://schemas.microsoft.com/office/drawing/2014/main" id="{2913980B-5723-4A32-BE50-CD19320437DE}"/>
              </a:ext>
            </a:extLst>
          </p:cNvPr>
          <p:cNvGraphicFramePr>
            <a:graphicFrameLocks/>
          </p:cNvGraphicFramePr>
          <p:nvPr>
            <p:extLst>
              <p:ext uri="{D42A27DB-BD31-4B8C-83A1-F6EECF244321}">
                <p14:modId xmlns:p14="http://schemas.microsoft.com/office/powerpoint/2010/main" val="2783502364"/>
              </p:ext>
            </p:extLst>
          </p:nvPr>
        </p:nvGraphicFramePr>
        <p:xfrm>
          <a:off x="1022593" y="1685564"/>
          <a:ext cx="7098814" cy="3064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dirty="0"/>
          </a:p>
        </p:txBody>
      </p:sp>
    </p:spTree>
    <p:extLst>
      <p:ext uri="{BB962C8B-B14F-4D97-AF65-F5344CB8AC3E}">
        <p14:creationId xmlns:p14="http://schemas.microsoft.com/office/powerpoint/2010/main" val="859756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1"/>
          <p:cNvSpPr txBox="1">
            <a:spLocks noGrp="1"/>
          </p:cNvSpPr>
          <p:nvPr>
            <p:ph type="title"/>
          </p:nvPr>
        </p:nvSpPr>
        <p:spPr>
          <a:xfrm>
            <a:off x="433086" y="1361130"/>
            <a:ext cx="4515842" cy="496248"/>
          </a:xfrm>
          <a:prstGeom prst="rect">
            <a:avLst/>
          </a:prstGeom>
        </p:spPr>
        <p:txBody>
          <a:bodyPr spcFirstLastPara="1" wrap="square" lIns="0" tIns="0" rIns="0" bIns="0" anchor="b" anchorCtr="0">
            <a:noAutofit/>
          </a:bodyPr>
          <a:lstStyle/>
          <a:p>
            <a:pPr lvl="0" algn="l"/>
            <a:r>
              <a:rPr lang="tr-TR" sz="2000" dirty="0" err="1" smtClean="0"/>
              <a:t>Participant</a:t>
            </a:r>
            <a:r>
              <a:rPr lang="tr-TR" sz="2000" dirty="0" smtClean="0"/>
              <a:t> </a:t>
            </a:r>
            <a:r>
              <a:rPr lang="tr-TR" sz="2000" dirty="0" err="1" smtClean="0"/>
              <a:t>Selection</a:t>
            </a:r>
            <a:r>
              <a:rPr lang="tr-TR" sz="2000" dirty="0" smtClean="0"/>
              <a:t> </a:t>
            </a:r>
            <a:r>
              <a:rPr lang="tr-TR" sz="2000" dirty="0" err="1" smtClean="0"/>
              <a:t>Criteria</a:t>
            </a:r>
            <a:endParaRPr sz="2000" dirty="0"/>
          </a:p>
        </p:txBody>
      </p:sp>
      <p:sp>
        <p:nvSpPr>
          <p:cNvPr id="831" name="Google Shape;831;p21"/>
          <p:cNvSpPr txBox="1">
            <a:spLocks noGrp="1"/>
          </p:cNvSpPr>
          <p:nvPr>
            <p:ph type="body" idx="1"/>
          </p:nvPr>
        </p:nvSpPr>
        <p:spPr>
          <a:xfrm>
            <a:off x="433086" y="2338722"/>
            <a:ext cx="4413264" cy="2040212"/>
          </a:xfrm>
          <a:prstGeom prst="rect">
            <a:avLst/>
          </a:prstGeom>
        </p:spPr>
        <p:txBody>
          <a:bodyPr spcFirstLastPara="1" wrap="square" lIns="0" tIns="0" rIns="0" bIns="0" anchor="t" anchorCtr="0">
            <a:noAutofit/>
          </a:bodyPr>
          <a:lstStyle/>
          <a:p>
            <a:pPr lvl="0">
              <a:lnSpc>
                <a:spcPct val="90000"/>
              </a:lnSpc>
              <a:spcAft>
                <a:spcPts val="600"/>
              </a:spcAft>
            </a:pPr>
            <a:r>
              <a:rPr lang="en-US" sz="1200" dirty="0"/>
              <a:t>candidates' profile and match to the topic</a:t>
            </a:r>
            <a:endParaRPr lang="tr-TR" sz="1200" dirty="0"/>
          </a:p>
          <a:p>
            <a:pPr>
              <a:lnSpc>
                <a:spcPct val="90000"/>
              </a:lnSpc>
              <a:spcAft>
                <a:spcPts val="600"/>
              </a:spcAft>
            </a:pPr>
            <a:r>
              <a:rPr lang="en-US" sz="1200" dirty="0"/>
              <a:t>participants' experiences on youth work</a:t>
            </a:r>
            <a:r>
              <a:rPr lang="tr-TR" sz="1200" dirty="0"/>
              <a:t> </a:t>
            </a:r>
            <a:r>
              <a:rPr lang="tr-TR" sz="1200" dirty="0" err="1"/>
              <a:t>and</a:t>
            </a:r>
            <a:r>
              <a:rPr lang="tr-TR" sz="1200" dirty="0"/>
              <a:t> </a:t>
            </a:r>
            <a:r>
              <a:rPr lang="tr-TR" sz="1200" dirty="0" err="1" smtClean="0"/>
              <a:t>entrepreneurship</a:t>
            </a:r>
            <a:r>
              <a:rPr lang="tr-TR" sz="1200" dirty="0" smtClean="0"/>
              <a:t> </a:t>
            </a:r>
            <a:r>
              <a:rPr lang="tr-TR" sz="1200" dirty="0" err="1" smtClean="0"/>
              <a:t>education</a:t>
            </a:r>
            <a:endParaRPr lang="en-US" sz="1200" dirty="0"/>
          </a:p>
          <a:p>
            <a:pPr>
              <a:lnSpc>
                <a:spcPct val="90000"/>
              </a:lnSpc>
              <a:spcAft>
                <a:spcPts val="600"/>
              </a:spcAft>
            </a:pPr>
            <a:r>
              <a:rPr lang="en-US" sz="1200" dirty="0"/>
              <a:t>participants with fewer opportunities</a:t>
            </a:r>
          </a:p>
          <a:p>
            <a:pPr>
              <a:lnSpc>
                <a:spcPct val="90000"/>
              </a:lnSpc>
              <a:spcAft>
                <a:spcPts val="600"/>
              </a:spcAft>
            </a:pPr>
            <a:r>
              <a:rPr lang="en-US" sz="1200" dirty="0"/>
              <a:t>participants' motivation on the topic and sustainable plan for future to use outcomes</a:t>
            </a:r>
            <a:endParaRPr lang="tr-TR" sz="1200" dirty="0"/>
          </a:p>
          <a:p>
            <a:pPr>
              <a:lnSpc>
                <a:spcPct val="90000"/>
              </a:lnSpc>
              <a:spcAft>
                <a:spcPts val="600"/>
              </a:spcAft>
            </a:pPr>
            <a:r>
              <a:rPr lang="en-US" sz="1200" dirty="0"/>
              <a:t>potential to </a:t>
            </a:r>
            <a:r>
              <a:rPr lang="tr-TR" sz="1200" dirty="0"/>
              <a:t>deliver </a:t>
            </a:r>
            <a:r>
              <a:rPr lang="tr-TR" sz="1200" dirty="0" err="1"/>
              <a:t>gained</a:t>
            </a:r>
            <a:r>
              <a:rPr lang="tr-TR" sz="1200" dirty="0"/>
              <a:t> </a:t>
            </a:r>
            <a:r>
              <a:rPr lang="en-GB" sz="1200" dirty="0"/>
              <a:t>knowledge</a:t>
            </a:r>
            <a:r>
              <a:rPr lang="tr-TR" sz="1200" dirty="0"/>
              <a:t> </a:t>
            </a:r>
            <a:r>
              <a:rPr lang="tr-TR" sz="1200" dirty="0" err="1"/>
              <a:t>with</a:t>
            </a:r>
            <a:r>
              <a:rPr lang="tr-TR" sz="1200" dirty="0"/>
              <a:t> </a:t>
            </a:r>
            <a:r>
              <a:rPr lang="tr-TR" sz="1200" dirty="0" err="1"/>
              <a:t>others</a:t>
            </a:r>
            <a:endParaRPr lang="en-US" sz="1200" dirty="0"/>
          </a:p>
        </p:txBody>
      </p:sp>
      <p:pic>
        <p:nvPicPr>
          <p:cNvPr id="832" name="Google Shape;832;p21"/>
          <p:cNvPicPr preferRelativeResize="0"/>
          <p:nvPr/>
        </p:nvPicPr>
        <p:blipFill rotWithShape="1">
          <a:blip r:embed="rId3">
            <a:alphaModFix/>
          </a:blip>
          <a:srcRect t="16666" b="16666"/>
          <a:stretch/>
        </p:blipFill>
        <p:spPr>
          <a:xfrm>
            <a:off x="4799825" y="859350"/>
            <a:ext cx="3424800" cy="3424800"/>
          </a:xfrm>
          <a:prstGeom prst="star12">
            <a:avLst>
              <a:gd name="adj" fmla="val 41130"/>
            </a:avLst>
          </a:prstGeom>
          <a:noFill/>
          <a:ln>
            <a:noFill/>
          </a:ln>
          <a:effectLst>
            <a:outerShdw blurRad="214313" dist="19050" dir="5400000" algn="bl" rotWithShape="0">
              <a:srgbClr val="000000">
                <a:alpha val="50000"/>
              </a:srgbClr>
            </a:outerShdw>
          </a:effectLst>
        </p:spPr>
      </p:pic>
      <p:sp>
        <p:nvSpPr>
          <p:cNvPr id="5"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23"/>
          <p:cNvSpPr txBox="1">
            <a:spLocks noGrp="1"/>
          </p:cNvSpPr>
          <p:nvPr>
            <p:ph type="title"/>
          </p:nvPr>
        </p:nvSpPr>
        <p:spPr>
          <a:xfrm>
            <a:off x="1970882" y="700203"/>
            <a:ext cx="6457950" cy="389981"/>
          </a:xfrm>
          <a:prstGeom prst="rect">
            <a:avLst/>
          </a:prstGeom>
        </p:spPr>
        <p:txBody>
          <a:bodyPr spcFirstLastPara="1" wrap="square" lIns="0" tIns="0" rIns="0" bIns="0" anchor="b" anchorCtr="0">
            <a:noAutofit/>
          </a:bodyPr>
          <a:lstStyle/>
          <a:p>
            <a:pPr lvl="0"/>
            <a:r>
              <a:rPr lang="tr-TR" sz="2000" dirty="0" smtClean="0"/>
              <a:t>International </a:t>
            </a:r>
            <a:r>
              <a:rPr lang="tr-TR" sz="2000" dirty="0"/>
              <a:t>Travel </a:t>
            </a:r>
            <a:r>
              <a:rPr lang="tr-TR" sz="2000" dirty="0" err="1" smtClean="0"/>
              <a:t>Tickets</a:t>
            </a:r>
            <a:r>
              <a:rPr lang="tr-TR" sz="2000" dirty="0" smtClean="0"/>
              <a:t> </a:t>
            </a:r>
            <a:r>
              <a:rPr lang="tr-TR" sz="2000" dirty="0" err="1"/>
              <a:t>to</a:t>
            </a:r>
            <a:r>
              <a:rPr lang="tr-TR" sz="2000" dirty="0"/>
              <a:t> </a:t>
            </a:r>
            <a:r>
              <a:rPr lang="tr-TR" sz="2000" dirty="0" smtClean="0"/>
              <a:t>GAZİANTEP</a:t>
            </a:r>
            <a:endParaRPr sz="2000" dirty="0"/>
          </a:p>
        </p:txBody>
      </p:sp>
      <p:graphicFrame>
        <p:nvGraphicFramePr>
          <p:cNvPr id="17" name="İçerik Yer Tutucusu 2">
            <a:extLst>
              <a:ext uri="{FF2B5EF4-FFF2-40B4-BE49-F238E27FC236}">
                <a16:creationId xmlns:a16="http://schemas.microsoft.com/office/drawing/2014/main" id="{E67DC0FD-7EDC-4228-93DF-E5A73A7B56D5}"/>
              </a:ext>
            </a:extLst>
          </p:cNvPr>
          <p:cNvGraphicFramePr>
            <a:graphicFrameLocks/>
          </p:cNvGraphicFramePr>
          <p:nvPr>
            <p:extLst>
              <p:ext uri="{D42A27DB-BD31-4B8C-83A1-F6EECF244321}">
                <p14:modId xmlns:p14="http://schemas.microsoft.com/office/powerpoint/2010/main" val="350035164"/>
              </p:ext>
            </p:extLst>
          </p:nvPr>
        </p:nvGraphicFramePr>
        <p:xfrm>
          <a:off x="2229451" y="1478900"/>
          <a:ext cx="6513001" cy="3342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yagram 17">
            <a:extLst>
              <a:ext uri="{FF2B5EF4-FFF2-40B4-BE49-F238E27FC236}">
                <a16:creationId xmlns:a16="http://schemas.microsoft.com/office/drawing/2014/main" id="{C0E751DC-8B85-483D-82B5-4134691DC7ED}"/>
              </a:ext>
            </a:extLst>
          </p:cNvPr>
          <p:cNvGraphicFramePr/>
          <p:nvPr>
            <p:extLst>
              <p:ext uri="{D42A27DB-BD31-4B8C-83A1-F6EECF244321}">
                <p14:modId xmlns:p14="http://schemas.microsoft.com/office/powerpoint/2010/main" val="3028362242"/>
              </p:ext>
            </p:extLst>
          </p:nvPr>
        </p:nvGraphicFramePr>
        <p:xfrm>
          <a:off x="171738" y="2028331"/>
          <a:ext cx="1988900" cy="11218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Dikdörtgen 18">
            <a:extLst>
              <a:ext uri="{FF2B5EF4-FFF2-40B4-BE49-F238E27FC236}">
                <a16:creationId xmlns:a16="http://schemas.microsoft.com/office/drawing/2014/main" id="{7A11419F-5CC3-4B0E-AA5A-B8C7F07998CF}"/>
              </a:ext>
            </a:extLst>
          </p:cNvPr>
          <p:cNvSpPr/>
          <p:nvPr/>
        </p:nvSpPr>
        <p:spPr>
          <a:xfrm>
            <a:off x="105268" y="3328849"/>
            <a:ext cx="1865614" cy="95615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300" b="1" dirty="0" smtClean="0">
                <a:solidFill>
                  <a:schemeClr val="tx1"/>
                </a:solidFill>
              </a:rPr>
              <a:t>DO NOT BUY</a:t>
            </a:r>
          </a:p>
          <a:p>
            <a:pPr algn="ctr"/>
            <a:r>
              <a:rPr lang="tr-TR" sz="1300" b="1" dirty="0" smtClean="0">
                <a:solidFill>
                  <a:schemeClr val="tx1"/>
                </a:solidFill>
              </a:rPr>
              <a:t>ANY TICKETS</a:t>
            </a:r>
          </a:p>
          <a:p>
            <a:pPr algn="ctr"/>
            <a:r>
              <a:rPr lang="tr-TR" sz="1300" b="1" dirty="0" smtClean="0">
                <a:solidFill>
                  <a:schemeClr val="tx1"/>
                </a:solidFill>
              </a:rPr>
              <a:t>WITHOUT APPROVAL!</a:t>
            </a:r>
            <a:endParaRPr lang="tr-TR" sz="1300" b="1" dirty="0">
              <a:solidFill>
                <a:schemeClr val="tx1"/>
              </a:solidFill>
            </a:endParaRPr>
          </a:p>
        </p:txBody>
      </p:sp>
      <p:grpSp>
        <p:nvGrpSpPr>
          <p:cNvPr id="20" name="Google Shape;1282;p38">
            <a:extLst>
              <a:ext uri="{FF2B5EF4-FFF2-40B4-BE49-F238E27FC236}">
                <a16:creationId xmlns:a16="http://schemas.microsoft.com/office/drawing/2014/main" id="{50740AC6-096C-403F-BAC3-9932ECA1AFFD}"/>
              </a:ext>
            </a:extLst>
          </p:cNvPr>
          <p:cNvGrpSpPr/>
          <p:nvPr/>
        </p:nvGrpSpPr>
        <p:grpSpPr>
          <a:xfrm>
            <a:off x="635171" y="1250900"/>
            <a:ext cx="875608" cy="813322"/>
            <a:chOff x="570875" y="4322250"/>
            <a:chExt cx="443300" cy="443325"/>
          </a:xfrm>
        </p:grpSpPr>
        <p:sp>
          <p:nvSpPr>
            <p:cNvPr id="21" name="Google Shape;1283;p38">
              <a:extLst>
                <a:ext uri="{FF2B5EF4-FFF2-40B4-BE49-F238E27FC236}">
                  <a16:creationId xmlns:a16="http://schemas.microsoft.com/office/drawing/2014/main" id="{1E62E4E0-86EE-4E16-9B5C-4F0B0AC21B04}"/>
                </a:ext>
              </a:extLst>
            </p:cNvPr>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4;p38">
              <a:extLst>
                <a:ext uri="{FF2B5EF4-FFF2-40B4-BE49-F238E27FC236}">
                  <a16:creationId xmlns:a16="http://schemas.microsoft.com/office/drawing/2014/main" id="{977C230D-1DD6-429F-B280-993B4F3C9E32}"/>
                </a:ext>
              </a:extLst>
            </p:cNvPr>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5;p38">
              <a:extLst>
                <a:ext uri="{FF2B5EF4-FFF2-40B4-BE49-F238E27FC236}">
                  <a16:creationId xmlns:a16="http://schemas.microsoft.com/office/drawing/2014/main" id="{528A34E8-5CCD-494B-A025-D5A43A40C068}"/>
                </a:ext>
              </a:extLst>
            </p:cNvPr>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6;p38">
              <a:extLst>
                <a:ext uri="{FF2B5EF4-FFF2-40B4-BE49-F238E27FC236}">
                  <a16:creationId xmlns:a16="http://schemas.microsoft.com/office/drawing/2014/main" id="{2B51F92A-D121-413C-83D5-DDEF701BC215}"/>
                </a:ext>
              </a:extLst>
            </p:cNvPr>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007;p36"/>
          <p:cNvSpPr txBox="1">
            <a:spLocks noGrp="1"/>
          </p:cNvSpPr>
          <p:nvPr>
            <p:ph type="sldNum" idx="12"/>
          </p:nvPr>
        </p:nvSpPr>
        <p:spPr>
          <a:xfrm>
            <a:off x="7816103" y="456147"/>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7898</TotalTime>
  <Words>1595</Words>
  <Application>Microsoft Office PowerPoint</Application>
  <PresentationFormat>Ekran Gösterisi (16:9)</PresentationFormat>
  <Paragraphs>325</Paragraphs>
  <Slides>19</Slides>
  <Notes>18</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19</vt:i4>
      </vt:variant>
    </vt:vector>
  </HeadingPairs>
  <TitlesOfParts>
    <vt:vector size="28" baseType="lpstr">
      <vt:lpstr>Wingdings 3</vt:lpstr>
      <vt:lpstr>Berlin Sans FB</vt:lpstr>
      <vt:lpstr>Century Gothic</vt:lpstr>
      <vt:lpstr>Calibri</vt:lpstr>
      <vt:lpstr>Abadi</vt:lpstr>
      <vt:lpstr>Abel</vt:lpstr>
      <vt:lpstr>Arial</vt:lpstr>
      <vt:lpstr>Megrim</vt:lpstr>
      <vt:lpstr>İyon</vt:lpstr>
      <vt:lpstr>«Seminars For Strong Contacts»</vt:lpstr>
      <vt:lpstr>Objective of the Project</vt:lpstr>
      <vt:lpstr>Summary of Project ACTIVITIES</vt:lpstr>
      <vt:lpstr>PowerPoint Sunusu</vt:lpstr>
      <vt:lpstr>PARTNERS and Travel Cost Limits</vt:lpstr>
      <vt:lpstr>Financial Aspects: Restrictions and Conditions</vt:lpstr>
      <vt:lpstr>PowerPoint Sunusu</vt:lpstr>
      <vt:lpstr>Participant Selection Criteria</vt:lpstr>
      <vt:lpstr>International Travel Tickets to GAZİANTEP</vt:lpstr>
      <vt:lpstr>Visa to TÜRKİYE</vt:lpstr>
      <vt:lpstr>Travel to the venue (13 AUGUST 2022)</vt:lpstr>
      <vt:lpstr>Travel back to the airport (21 AUGUST 2022)</vt:lpstr>
      <vt:lpstr>Venue / Hotel</vt:lpstr>
      <vt:lpstr>Reimbursement Procedures</vt:lpstr>
      <vt:lpstr>Warnings!</vt:lpstr>
      <vt:lpstr>COVID-19 ARRANGEMENTS</vt:lpstr>
      <vt:lpstr>The Team</vt:lpstr>
      <vt:lpstr>See you in Gaziantep!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EXTREMISM AND REDICALIZATION</dc:title>
  <dc:creator>Mehmet Çe</dc:creator>
  <cp:lastModifiedBy>Şevket YILMAZ</cp:lastModifiedBy>
  <cp:revision>125</cp:revision>
  <cp:lastPrinted>2022-06-14T20:52:35Z</cp:lastPrinted>
  <dcterms:modified xsi:type="dcterms:W3CDTF">2022-06-14T20:53:08Z</dcterms:modified>
</cp:coreProperties>
</file>