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FD"/>
    <a:srgbClr val="DFD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20D4-2625-452A-9BE5-DE2BEB729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C8354-0EDA-4914-B1EF-3785727C6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B7AD4-DE1B-4002-A4AB-1ECC1A3D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1CF11-386B-4841-9C16-5BBDFCB12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723A2-A79E-4377-9CD0-C3A9983D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45890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CE7D5-7465-479F-ADD4-6D7498D4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F38DD-9B2E-4A3B-A5D4-ECE49BB79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02E33-5A32-4972-B986-2675F5CA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8DB6D-5BFB-4881-9381-200CB40B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054BB-E9EA-4D4B-A858-ADEF5F42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63875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C6F658-F162-4C78-BBC0-E9CED13EC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581EB-25DE-4D8E-B975-65E1CDEA2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81231-E417-4D85-9F63-75150B77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7A757-A3B3-4625-AD71-4A35D75CD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CADE6-2170-4E36-B4CB-47C189B1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85982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BE02-34DE-4293-87CF-D25AA139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2C1CC-4D49-4722-9866-7C2E91B6D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8F032-5F27-4A05-BD38-5F1EF8C7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0A36A-D37C-47D3-9561-2109D2D3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4701D-D5F7-4791-8E0A-51880180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88802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069F9-0B2F-4F63-B87F-BEF4F56E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88A8D-43DC-41BF-9871-22B82DCD7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ECA5D-6CA5-402C-A19B-CE3EC4BF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34C70-8596-4402-A4C2-6B8AF9CD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44B8E-1857-4443-B50B-4928CF16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5064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49CC-74C1-4F00-BDD9-DCF611B6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D24F-EDC4-4B4E-A3B6-DF8946FBB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6F147-E26E-4882-BC49-BA99B994E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E96E3-CDFB-45BF-A36E-961E11E2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A2CB-D456-473F-88AD-C2BBD6B7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4CAE2-D16F-469F-9575-1F76EA5A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88616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C5DF-1DE9-4BB0-A1F6-14BD0BE4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6565F-390A-4017-BDA2-2D01B19E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43B95-AD2B-4DCE-87BC-6ADCE14D0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FB972-867D-4578-A7FD-1A25677B7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46BA7F-A854-401A-AC3C-48EBE07FB3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EE99B-F3E8-4A6E-98FE-503DBF0A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6EB45-729E-455D-9130-9B6DCCC9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C5154-FDBC-4C12-91DA-5E670176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90935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D522-1727-4C82-A073-62D444F0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DBEDF-238E-4692-B8A5-9D071A04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B186F-D36D-4433-82C0-2844AEE7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69A68-3716-469A-BB92-A75D2CE2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6451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D182C-DD31-4444-A8F8-C60050F7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6CE1F-BF9E-46D7-90F7-AA5EBE99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D40C5-C6D9-49C5-8AE2-92F02A782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19421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F574-B26E-41DA-B048-5D072F9C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D4DF1-CE15-4FD9-9FD1-C0073B33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9E971-0170-4AB0-84DE-DD98A6236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91416-836C-40F6-ACBB-4F4A9BFA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86B75-9CB9-4020-9D96-1037AF5EA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1734D-CF4A-463A-9F16-354289DB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66527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1496-F11B-4A48-B713-42B8DEFB4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40682-3366-475B-B6B8-CD8E4009D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E2D11-ACD7-42EF-A172-A4018AAF6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59ACA-EA6B-4FEF-AA94-04B0DCB80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37E09-ACE5-4062-A817-7B862F56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D1771-F08F-4DA6-879D-B2E42903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65397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EDC04-9CB7-45BE-BAD3-1D26EC841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7DBEA-39BE-4A84-9670-69F2A071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041BE-C173-4724-AA66-5C0A4191F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8402C-DB73-46A6-B684-7334667886F9}" type="datetimeFigureOut">
              <a:rPr lang="fr-LU" smtClean="0"/>
              <a:t>11/03/2019</a:t>
            </a:fld>
            <a:endParaRPr lang="fr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6B4B4-C6C5-48E6-82C8-06E217975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0744-D405-4355-94CA-AABE51265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096F-9BE2-42CA-A098-77B575F2C3F9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37114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BE36ED-2188-460D-B23D-3DC2B25B9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36569"/>
              </p:ext>
            </p:extLst>
          </p:nvPr>
        </p:nvGraphicFramePr>
        <p:xfrm>
          <a:off x="1174459" y="335558"/>
          <a:ext cx="8513628" cy="6179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938">
                  <a:extLst>
                    <a:ext uri="{9D8B030D-6E8A-4147-A177-3AD203B41FA5}">
                      <a16:colId xmlns:a16="http://schemas.microsoft.com/office/drawing/2014/main" val="1469638731"/>
                    </a:ext>
                  </a:extLst>
                </a:gridCol>
                <a:gridCol w="1418938">
                  <a:extLst>
                    <a:ext uri="{9D8B030D-6E8A-4147-A177-3AD203B41FA5}">
                      <a16:colId xmlns:a16="http://schemas.microsoft.com/office/drawing/2014/main" val="4123332234"/>
                    </a:ext>
                  </a:extLst>
                </a:gridCol>
                <a:gridCol w="1418938">
                  <a:extLst>
                    <a:ext uri="{9D8B030D-6E8A-4147-A177-3AD203B41FA5}">
                      <a16:colId xmlns:a16="http://schemas.microsoft.com/office/drawing/2014/main" val="1511627839"/>
                    </a:ext>
                  </a:extLst>
                </a:gridCol>
                <a:gridCol w="1418938">
                  <a:extLst>
                    <a:ext uri="{9D8B030D-6E8A-4147-A177-3AD203B41FA5}">
                      <a16:colId xmlns:a16="http://schemas.microsoft.com/office/drawing/2014/main" val="2861392651"/>
                    </a:ext>
                  </a:extLst>
                </a:gridCol>
                <a:gridCol w="1418938">
                  <a:extLst>
                    <a:ext uri="{9D8B030D-6E8A-4147-A177-3AD203B41FA5}">
                      <a16:colId xmlns:a16="http://schemas.microsoft.com/office/drawing/2014/main" val="4119861925"/>
                    </a:ext>
                  </a:extLst>
                </a:gridCol>
                <a:gridCol w="1418938">
                  <a:extLst>
                    <a:ext uri="{9D8B030D-6E8A-4147-A177-3AD203B41FA5}">
                      <a16:colId xmlns:a16="http://schemas.microsoft.com/office/drawing/2014/main" val="3767000232"/>
                    </a:ext>
                  </a:extLst>
                </a:gridCol>
              </a:tblGrid>
              <a:tr h="67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Monday, 4/11</a:t>
                      </a:r>
                      <a:endParaRPr lang="fr-LU" sz="1100" dirty="0"/>
                    </a:p>
                    <a:p>
                      <a:pPr algn="ctr"/>
                      <a:endParaRPr lang="fr-L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Tuesday, </a:t>
                      </a:r>
                    </a:p>
                    <a:p>
                      <a:pPr algn="ctr"/>
                      <a:r>
                        <a:rPr lang="fr-FR" sz="1100" dirty="0"/>
                        <a:t>5/11</a:t>
                      </a:r>
                      <a:endParaRPr lang="fr-L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/>
                        <a:t>Wednesday</a:t>
                      </a:r>
                      <a:r>
                        <a:rPr lang="fr-FR" sz="1100" dirty="0"/>
                        <a:t>,</a:t>
                      </a:r>
                    </a:p>
                    <a:p>
                      <a:pPr algn="ctr"/>
                      <a:r>
                        <a:rPr lang="fr-FR" sz="1100" dirty="0"/>
                        <a:t>6/11</a:t>
                      </a:r>
                      <a:endParaRPr lang="fr-L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Thursday, </a:t>
                      </a:r>
                    </a:p>
                    <a:p>
                      <a:pPr algn="ctr"/>
                      <a:r>
                        <a:rPr lang="fr-FR" sz="1100" dirty="0"/>
                        <a:t>7/11</a:t>
                      </a:r>
                      <a:endParaRPr lang="fr-L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Friday,</a:t>
                      </a:r>
                    </a:p>
                    <a:p>
                      <a:pPr algn="ctr"/>
                      <a:r>
                        <a:rPr lang="fr-FR" sz="1100" dirty="0"/>
                        <a:t>8/11</a:t>
                      </a:r>
                      <a:endParaRPr lang="fr-L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Saturday,</a:t>
                      </a:r>
                    </a:p>
                    <a:p>
                      <a:pPr algn="ctr"/>
                      <a:r>
                        <a:rPr lang="fr-FR" sz="1100" dirty="0"/>
                        <a:t>9/11</a:t>
                      </a:r>
                      <a:endParaRPr lang="fr-L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724985"/>
                  </a:ext>
                </a:extLst>
              </a:tr>
              <a:tr h="319886">
                <a:tc gridSpan="4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Science Festival</a:t>
                      </a:r>
                      <a:endParaRPr lang="fr-LU" sz="11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656852"/>
                  </a:ext>
                </a:extLst>
              </a:tr>
              <a:tr h="1336851">
                <a:tc rowSpan="4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 err="1"/>
                        <a:t>Arrival</a:t>
                      </a:r>
                      <a:r>
                        <a:rPr lang="fr-FR" sz="1100" dirty="0"/>
                        <a:t> participants</a:t>
                      </a:r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9.30 – 13.00 </a:t>
                      </a:r>
                      <a:endParaRPr lang="fr-LU" sz="1100" dirty="0"/>
                    </a:p>
                    <a:p>
                      <a:pPr algn="ctr"/>
                      <a:r>
                        <a:rPr lang="fr-FR" sz="1100" dirty="0" err="1"/>
                        <a:t>Presentation</a:t>
                      </a:r>
                      <a:r>
                        <a:rPr lang="fr-FR" sz="1100" dirty="0"/>
                        <a:t> Base1 (concept, </a:t>
                      </a:r>
                      <a:r>
                        <a:rPr lang="fr-FR" sz="1100" dirty="0" err="1"/>
                        <a:t>equipement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youthwork</a:t>
                      </a:r>
                      <a:r>
                        <a:rPr lang="fr-FR" sz="1100" dirty="0"/>
                        <a:t>, and </a:t>
                      </a:r>
                      <a:r>
                        <a:rPr lang="fr-FR" sz="1100" dirty="0" err="1"/>
                        <a:t>tool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presentation</a:t>
                      </a:r>
                      <a:r>
                        <a:rPr lang="fr-FR" sz="1100" dirty="0"/>
                        <a:t>)</a:t>
                      </a:r>
                      <a:endParaRPr lang="fr-LU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9.30 – 13.00 </a:t>
                      </a:r>
                      <a:endParaRPr lang="fr-LU" sz="1100" dirty="0"/>
                    </a:p>
                    <a:p>
                      <a:pPr algn="ctr"/>
                      <a:r>
                        <a:rPr lang="fr-FR" sz="1100" dirty="0"/>
                        <a:t>Exchange: Participants </a:t>
                      </a:r>
                      <a:r>
                        <a:rPr lang="fr-FR" sz="1100" dirty="0" err="1"/>
                        <a:t>present</a:t>
                      </a:r>
                      <a:r>
                        <a:rPr lang="fr-FR" sz="1100" dirty="0"/>
                        <a:t> best practices and </a:t>
                      </a:r>
                      <a:r>
                        <a:rPr lang="fr-FR" sz="1100" dirty="0" err="1"/>
                        <a:t>what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methods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they</a:t>
                      </a:r>
                      <a:r>
                        <a:rPr lang="fr-FR" sz="1100" dirty="0"/>
                        <a:t> use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9.30 – 13.00 </a:t>
                      </a:r>
                      <a:endParaRPr lang="fr-LU" sz="1100" dirty="0"/>
                    </a:p>
                    <a:p>
                      <a:pPr algn="ctr"/>
                      <a:r>
                        <a:rPr lang="fr-FR" sz="1100" dirty="0"/>
                        <a:t>Visite of the Science Center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9.30 – 13.00 </a:t>
                      </a:r>
                      <a:endParaRPr lang="fr-LU" sz="1100" dirty="0"/>
                    </a:p>
                    <a:p>
                      <a:pPr algn="ctr"/>
                      <a:r>
                        <a:rPr lang="fr-FR" sz="1100" dirty="0"/>
                        <a:t>Group </a:t>
                      </a:r>
                      <a:r>
                        <a:rPr lang="fr-FR" sz="1100" dirty="0" err="1"/>
                        <a:t>project</a:t>
                      </a:r>
                      <a:r>
                        <a:rPr lang="fr-LU" sz="1100" dirty="0"/>
                        <a:t> (</a:t>
                      </a:r>
                      <a:r>
                        <a:rPr lang="fr-LU" sz="1100" dirty="0" err="1"/>
                        <a:t>Theme</a:t>
                      </a:r>
                      <a:r>
                        <a:rPr lang="fr-LU" sz="1100" dirty="0"/>
                        <a:t>: </a:t>
                      </a:r>
                      <a:r>
                        <a:rPr lang="fr-LU" sz="1100" dirty="0" err="1"/>
                        <a:t>Sustainability</a:t>
                      </a:r>
                      <a:r>
                        <a:rPr lang="fr-LU" sz="1100" dirty="0"/>
                        <a:t>)</a:t>
                      </a:r>
                      <a:endParaRPr lang="fr-FR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9.30 – 13.00 </a:t>
                      </a:r>
                      <a:endParaRPr lang="fr-LU" sz="1100" dirty="0"/>
                    </a:p>
                    <a:p>
                      <a:pPr algn="ctr"/>
                      <a:r>
                        <a:rPr lang="fr-FR" sz="1100" dirty="0"/>
                        <a:t>Evaluation and conclusions</a:t>
                      </a:r>
                      <a:endParaRPr lang="fr-LU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451863"/>
                  </a:ext>
                </a:extLst>
              </a:tr>
              <a:tr h="3198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Lunch 13.00-14.00</a:t>
                      </a:r>
                      <a:endParaRPr lang="fr-LU" sz="11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192545"/>
                  </a:ext>
                </a:extLst>
              </a:tr>
              <a:tr h="883920">
                <a:tc v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14.00 – 15.30</a:t>
                      </a:r>
                    </a:p>
                    <a:p>
                      <a:pPr algn="ctr"/>
                      <a:r>
                        <a:rPr lang="fr-FR" sz="1100" dirty="0"/>
                        <a:t>Discussion:</a:t>
                      </a:r>
                    </a:p>
                    <a:p>
                      <a:pPr algn="ctr"/>
                      <a:r>
                        <a:rPr lang="fr-FR" sz="1100" dirty="0"/>
                        <a:t>How to set up an international network?</a:t>
                      </a:r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15.30 – 17.30</a:t>
                      </a:r>
                    </a:p>
                    <a:p>
                      <a:pPr algn="ctr"/>
                      <a:r>
                        <a:rPr lang="fr-FR" sz="1100" dirty="0" err="1"/>
                        <a:t>Digtal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Treasure</a:t>
                      </a:r>
                      <a:r>
                        <a:rPr lang="fr-FR" sz="1100" dirty="0"/>
                        <a:t> Hunt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14.00 – 17.00</a:t>
                      </a:r>
                    </a:p>
                    <a:p>
                      <a:pPr algn="ctr"/>
                      <a:r>
                        <a:rPr lang="fr-FR" sz="1100" dirty="0"/>
                        <a:t>Exchange: Workshops </a:t>
                      </a:r>
                    </a:p>
                    <a:p>
                      <a:pPr algn="ctr"/>
                      <a:r>
                        <a:rPr lang="fr-FR" sz="1100" dirty="0"/>
                        <a:t>(Participants can lead a workshop if </a:t>
                      </a:r>
                      <a:r>
                        <a:rPr lang="fr-FR" sz="1100" dirty="0" err="1"/>
                        <a:t>they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want</a:t>
                      </a:r>
                      <a:r>
                        <a:rPr lang="fr-FR" sz="1100" dirty="0"/>
                        <a:t> to)</a:t>
                      </a:r>
                    </a:p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14.00 – 16.00</a:t>
                      </a:r>
                    </a:p>
                    <a:p>
                      <a:pPr algn="ctr"/>
                      <a:r>
                        <a:rPr lang="fr-FR" sz="1100" dirty="0" err="1"/>
                        <a:t>Visit</a:t>
                      </a:r>
                      <a:r>
                        <a:rPr lang="fr-FR" sz="1100" dirty="0"/>
                        <a:t> of </a:t>
                      </a:r>
                      <a:r>
                        <a:rPr lang="fr-FR" sz="1100" dirty="0" err="1"/>
                        <a:t>another</a:t>
                      </a:r>
                      <a:r>
                        <a:rPr lang="fr-FR" sz="1100" dirty="0"/>
                        <a:t> (</a:t>
                      </a:r>
                      <a:r>
                        <a:rPr lang="fr-FR" sz="1100" dirty="0" err="1"/>
                        <a:t>school</a:t>
                      </a:r>
                      <a:r>
                        <a:rPr lang="fr-FR" sz="1100" dirty="0"/>
                        <a:t>) </a:t>
                      </a:r>
                      <a:r>
                        <a:rPr lang="fr-FR" sz="1100" dirty="0" err="1"/>
                        <a:t>makerspace</a:t>
                      </a:r>
                      <a:r>
                        <a:rPr lang="fr-FR" sz="1100" dirty="0"/>
                        <a:t>?</a:t>
                      </a:r>
                    </a:p>
                    <a:p>
                      <a:pPr algn="ctr"/>
                      <a:r>
                        <a:rPr lang="fr-FR" sz="1100" dirty="0"/>
                        <a:t>-&gt; exchange best practice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14.00 – 16.00</a:t>
                      </a:r>
                    </a:p>
                    <a:p>
                      <a:pPr algn="ctr"/>
                      <a:r>
                        <a:rPr lang="fr-FR" sz="1100" dirty="0"/>
                        <a:t>Finalisation and pitch of the </a:t>
                      </a:r>
                      <a:r>
                        <a:rPr lang="fr-FR" sz="1100" dirty="0" err="1"/>
                        <a:t>projects</a:t>
                      </a:r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16.00 – 18.00</a:t>
                      </a:r>
                    </a:p>
                    <a:p>
                      <a:pPr algn="ctr"/>
                      <a:r>
                        <a:rPr lang="fr-FR" sz="1100" dirty="0" err="1"/>
                        <a:t>Space</a:t>
                      </a:r>
                      <a:r>
                        <a:rPr lang="fr-FR" sz="1100" dirty="0"/>
                        <a:t> for an open discussion</a:t>
                      </a:r>
                    </a:p>
                    <a:p>
                      <a:pPr algn="ctr"/>
                      <a:r>
                        <a:rPr lang="fr-FR" sz="1100" dirty="0"/>
                        <a:t>-&gt; </a:t>
                      </a:r>
                      <a:r>
                        <a:rPr lang="fr-FR" sz="1100" dirty="0" err="1"/>
                        <a:t>Themes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which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we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didn’t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already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discussed</a:t>
                      </a:r>
                      <a:endParaRPr lang="fr-LU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100" dirty="0" err="1"/>
                        <a:t>Departures</a:t>
                      </a:r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369013"/>
                  </a:ext>
                </a:extLst>
              </a:tr>
              <a:tr h="883920"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16.00 – 17.00</a:t>
                      </a:r>
                    </a:p>
                    <a:p>
                      <a:pPr algn="ctr"/>
                      <a:r>
                        <a:rPr lang="fr-FR" sz="1100" dirty="0"/>
                        <a:t>Input for </a:t>
                      </a:r>
                      <a:r>
                        <a:rPr lang="fr-FR" sz="1100" dirty="0" err="1"/>
                        <a:t>sustainable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projects</a:t>
                      </a:r>
                      <a:endParaRPr lang="fr-LU" sz="1100" dirty="0"/>
                    </a:p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479371"/>
                  </a:ext>
                </a:extLst>
              </a:tr>
              <a:tr h="31988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/>
                        <a:t>Evening</a:t>
                      </a:r>
                      <a:r>
                        <a:rPr lang="fr-FR" sz="1100" dirty="0"/>
                        <a:t> Program </a:t>
                      </a:r>
                      <a:endParaRPr lang="fr-LU" sz="11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L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079114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17.00 – 19h00</a:t>
                      </a:r>
                    </a:p>
                    <a:p>
                      <a:pPr algn="ctr"/>
                      <a:r>
                        <a:rPr lang="fr-FR" sz="1100" dirty="0" err="1"/>
                        <a:t>Welcome</a:t>
                      </a:r>
                      <a:r>
                        <a:rPr lang="fr-FR" sz="1100" dirty="0"/>
                        <a:t>, introduction and </a:t>
                      </a:r>
                      <a:r>
                        <a:rPr lang="fr-FR" sz="1100" dirty="0" err="1"/>
                        <a:t>get</a:t>
                      </a:r>
                      <a:r>
                        <a:rPr lang="fr-FR" sz="1100" dirty="0"/>
                        <a:t> to know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18.00</a:t>
                      </a:r>
                    </a:p>
                    <a:p>
                      <a:pPr algn="ctr"/>
                      <a:r>
                        <a:rPr lang="fr-FR" sz="1100" dirty="0" err="1"/>
                        <a:t>Dinner</a:t>
                      </a:r>
                      <a:r>
                        <a:rPr lang="fr-FR" sz="1100" dirty="0"/>
                        <a:t> at « Sisters »</a:t>
                      </a:r>
                      <a:endParaRPr lang="fr-LU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Free </a:t>
                      </a:r>
                      <a:r>
                        <a:rPr lang="fr-FR" sz="1100" dirty="0" err="1"/>
                        <a:t>evening</a:t>
                      </a:r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18.00</a:t>
                      </a:r>
                    </a:p>
                    <a:p>
                      <a:pPr algn="ctr"/>
                      <a:r>
                        <a:rPr lang="fr-FR" sz="1100" dirty="0"/>
                        <a:t>Luxembourg </a:t>
                      </a:r>
                      <a:r>
                        <a:rPr lang="fr-FR" sz="1100" dirty="0" err="1"/>
                        <a:t>sight</a:t>
                      </a:r>
                      <a:r>
                        <a:rPr lang="fr-FR" sz="1100" dirty="0"/>
                        <a:t>-seeing tour</a:t>
                      </a:r>
                    </a:p>
                    <a:p>
                      <a:pPr algn="ctr"/>
                      <a:r>
                        <a:rPr lang="fr-FR" sz="1100" dirty="0"/>
                        <a:t>+ </a:t>
                      </a:r>
                    </a:p>
                    <a:p>
                      <a:pPr algn="ctr"/>
                      <a:r>
                        <a:rPr lang="fr-FR" sz="1100" dirty="0" err="1"/>
                        <a:t>Dinner</a:t>
                      </a:r>
                      <a:r>
                        <a:rPr lang="fr-FR" sz="1100" dirty="0"/>
                        <a:t> out?</a:t>
                      </a:r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/>
                        <a:t>Dinner</a:t>
                      </a:r>
                      <a:r>
                        <a:rPr lang="fr-FR" sz="1100" dirty="0"/>
                        <a:t> at « Sisters »</a:t>
                      </a:r>
                      <a:endParaRPr lang="fr-LU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endParaRPr lang="fr-FR" sz="1100" dirty="0"/>
                    </a:p>
                    <a:p>
                      <a:pPr algn="ctr"/>
                      <a:r>
                        <a:rPr lang="fr-FR" sz="1100" dirty="0"/>
                        <a:t>Free </a:t>
                      </a:r>
                      <a:r>
                        <a:rPr lang="fr-FR" sz="1100" dirty="0" err="1"/>
                        <a:t>evening</a:t>
                      </a:r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18.00</a:t>
                      </a:r>
                    </a:p>
                    <a:p>
                      <a:pPr algn="ctr"/>
                      <a:r>
                        <a:rPr lang="fr-FR" sz="1100" dirty="0" err="1"/>
                        <a:t>Dinner</a:t>
                      </a:r>
                      <a:r>
                        <a:rPr lang="fr-FR" sz="1100" dirty="0"/>
                        <a:t> out</a:t>
                      </a:r>
                    </a:p>
                    <a:p>
                      <a:pPr algn="ctr"/>
                      <a:endParaRPr lang="fr-FR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Free </a:t>
                      </a:r>
                      <a:r>
                        <a:rPr lang="fr-FR" sz="1100" dirty="0" err="1"/>
                        <a:t>evening</a:t>
                      </a:r>
                      <a:endParaRPr lang="fr-LU" sz="1100" dirty="0"/>
                    </a:p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L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705056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19h00</a:t>
                      </a:r>
                    </a:p>
                    <a:p>
                      <a:pPr algn="ctr"/>
                      <a:r>
                        <a:rPr lang="fr-FR" sz="1100" dirty="0" err="1"/>
                        <a:t>Dinner</a:t>
                      </a:r>
                      <a:r>
                        <a:rPr lang="fr-FR" sz="1100" dirty="0"/>
                        <a:t> at « Sisters »</a:t>
                      </a:r>
                      <a:endParaRPr lang="fr-LU" sz="1100" dirty="0"/>
                    </a:p>
                    <a:p>
                      <a:pPr algn="ctr"/>
                      <a:endParaRPr lang="fr-LU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12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081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Grand écran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Dell'Aera</dc:creator>
  <cp:lastModifiedBy>Tania Matias</cp:lastModifiedBy>
  <cp:revision>8</cp:revision>
  <dcterms:created xsi:type="dcterms:W3CDTF">2019-01-25T14:43:59Z</dcterms:created>
  <dcterms:modified xsi:type="dcterms:W3CDTF">2019-03-11T09:48:59Z</dcterms:modified>
</cp:coreProperties>
</file>