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6" r:id="rId2"/>
  </p:sldMasterIdLst>
  <p:notesMasterIdLst>
    <p:notesMasterId r:id="rId22"/>
  </p:notesMasterIdLst>
  <p:handoutMasterIdLst>
    <p:handoutMasterId r:id="rId23"/>
  </p:handoutMasterIdLst>
  <p:sldIdLst>
    <p:sldId id="263" r:id="rId3"/>
    <p:sldId id="286" r:id="rId4"/>
    <p:sldId id="287" r:id="rId5"/>
    <p:sldId id="278" r:id="rId6"/>
    <p:sldId id="274" r:id="rId7"/>
    <p:sldId id="288" r:id="rId8"/>
    <p:sldId id="291" r:id="rId9"/>
    <p:sldId id="292" r:id="rId10"/>
    <p:sldId id="293" r:id="rId11"/>
    <p:sldId id="279" r:id="rId12"/>
    <p:sldId id="294" r:id="rId13"/>
    <p:sldId id="296" r:id="rId14"/>
    <p:sldId id="280" r:id="rId15"/>
    <p:sldId id="272" r:id="rId16"/>
    <p:sldId id="299" r:id="rId17"/>
    <p:sldId id="300" r:id="rId18"/>
    <p:sldId id="301" r:id="rId19"/>
    <p:sldId id="298"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7F1D"/>
    <a:srgbClr val="E8398B"/>
    <a:srgbClr val="2476BD"/>
    <a:srgbClr val="0077C8"/>
    <a:srgbClr val="009D8E"/>
    <a:srgbClr val="FFD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84"/>
    <p:restoredTop sz="86422"/>
  </p:normalViewPr>
  <p:slideViewPr>
    <p:cSldViewPr snapToGrid="0" snapToObjects="1">
      <p:cViewPr varScale="1">
        <p:scale>
          <a:sx n="98" d="100"/>
          <a:sy n="98" d="100"/>
        </p:scale>
        <p:origin x="147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9" d="100"/>
          <a:sy n="169" d="100"/>
        </p:scale>
        <p:origin x="540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ABBB67-19A0-EA41-A233-A016613A92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0737E5B-D5AA-E74D-9E40-DC231A6CD8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17E230-F0AD-324A-9FFD-BE6363138471}" type="datetimeFigureOut">
              <a:rPr lang="en-US" smtClean="0"/>
              <a:t>1/19/2023</a:t>
            </a:fld>
            <a:endParaRPr lang="en-US"/>
          </a:p>
        </p:txBody>
      </p:sp>
      <p:sp>
        <p:nvSpPr>
          <p:cNvPr id="4" name="Footer Placeholder 3">
            <a:extLst>
              <a:ext uri="{FF2B5EF4-FFF2-40B4-BE49-F238E27FC236}">
                <a16:creationId xmlns:a16="http://schemas.microsoft.com/office/drawing/2014/main" id="{9F43BAC6-427A-264F-8872-7B00316FC9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7DBB9C0-A543-E440-8064-EE4DFD7EF7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C2E27B-9072-BC42-A15E-ED28AF863464}" type="slidenum">
              <a:rPr lang="en-US" smtClean="0"/>
              <a:t>‹#›</a:t>
            </a:fld>
            <a:endParaRPr lang="en-US"/>
          </a:p>
        </p:txBody>
      </p:sp>
    </p:spTree>
    <p:extLst>
      <p:ext uri="{BB962C8B-B14F-4D97-AF65-F5344CB8AC3E}">
        <p14:creationId xmlns:p14="http://schemas.microsoft.com/office/powerpoint/2010/main" val="12779592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69A65-5F35-D944-855C-91BD9D315676}"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F4F6C-A418-6447-B8AA-C406D5706C34}" type="slidenum">
              <a:rPr lang="en-US" smtClean="0"/>
              <a:t>‹#›</a:t>
            </a:fld>
            <a:endParaRPr lang="en-US"/>
          </a:p>
        </p:txBody>
      </p:sp>
    </p:spTree>
    <p:extLst>
      <p:ext uri="{BB962C8B-B14F-4D97-AF65-F5344CB8AC3E}">
        <p14:creationId xmlns:p14="http://schemas.microsoft.com/office/powerpoint/2010/main" val="18562096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is part of the inclusion and diversity training for assessors. It sketches the bigger I&amp;D picture in Europe and the important role assessors have to have more and better inclusion and diversity in the European youth programmes.</a:t>
            </a:r>
          </a:p>
        </p:txBody>
      </p:sp>
      <p:sp>
        <p:nvSpPr>
          <p:cNvPr id="4" name="Slide Number Placeholder 3"/>
          <p:cNvSpPr>
            <a:spLocks noGrp="1"/>
          </p:cNvSpPr>
          <p:nvPr>
            <p:ph type="sldNum" sz="quarter" idx="5"/>
          </p:nvPr>
        </p:nvSpPr>
        <p:spPr/>
        <p:txBody>
          <a:bodyPr/>
          <a:lstStyle/>
          <a:p>
            <a:fld id="{A77F4F6C-A418-6447-B8AA-C406D5706C34}" type="slidenum">
              <a:rPr lang="en-US" smtClean="0"/>
              <a:t>1</a:t>
            </a:fld>
            <a:endParaRPr lang="en-US"/>
          </a:p>
        </p:txBody>
      </p:sp>
    </p:spTree>
    <p:extLst>
      <p:ext uri="{BB962C8B-B14F-4D97-AF65-F5344CB8AC3E}">
        <p14:creationId xmlns:p14="http://schemas.microsoft.com/office/powerpoint/2010/main" val="3395834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and the following slides are added for the link to your context. Why do you want to work on inclusion and diversity? What are the policy documents or your NA/SALTO objectives regarding inclusion and diversity. Add your national/regional part of the bigger picture.</a:t>
            </a:r>
          </a:p>
        </p:txBody>
      </p:sp>
      <p:sp>
        <p:nvSpPr>
          <p:cNvPr id="4" name="Slide Number Placeholder 3"/>
          <p:cNvSpPr>
            <a:spLocks noGrp="1"/>
          </p:cNvSpPr>
          <p:nvPr>
            <p:ph type="sldNum" sz="quarter" idx="5"/>
          </p:nvPr>
        </p:nvSpPr>
        <p:spPr/>
        <p:txBody>
          <a:bodyPr/>
          <a:lstStyle/>
          <a:p>
            <a:fld id="{A77F4F6C-A418-6447-B8AA-C406D5706C34}" type="slidenum">
              <a:rPr lang="en-US" smtClean="0"/>
              <a:t>10</a:t>
            </a:fld>
            <a:endParaRPr lang="en-US"/>
          </a:p>
        </p:txBody>
      </p:sp>
    </p:spTree>
    <p:extLst>
      <p:ext uri="{BB962C8B-B14F-4D97-AF65-F5344CB8AC3E}">
        <p14:creationId xmlns:p14="http://schemas.microsoft.com/office/powerpoint/2010/main" val="199255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following slides indicate how important the assessors are to have more (and better) inclusion and diversity projects (with young people with fewer opportunities). </a:t>
            </a:r>
          </a:p>
        </p:txBody>
      </p:sp>
      <p:sp>
        <p:nvSpPr>
          <p:cNvPr id="4" name="Slide Number Placeholder 3"/>
          <p:cNvSpPr>
            <a:spLocks noGrp="1"/>
          </p:cNvSpPr>
          <p:nvPr>
            <p:ph type="sldNum" sz="quarter" idx="5"/>
          </p:nvPr>
        </p:nvSpPr>
        <p:spPr/>
        <p:txBody>
          <a:bodyPr/>
          <a:lstStyle/>
          <a:p>
            <a:fld id="{A77F4F6C-A418-6447-B8AA-C406D5706C34}" type="slidenum">
              <a:rPr lang="en-US" smtClean="0"/>
              <a:t>13</a:t>
            </a:fld>
            <a:endParaRPr lang="en-US"/>
          </a:p>
        </p:txBody>
      </p:sp>
    </p:spTree>
    <p:extLst>
      <p:ext uri="{BB962C8B-B14F-4D97-AF65-F5344CB8AC3E}">
        <p14:creationId xmlns:p14="http://schemas.microsoft.com/office/powerpoint/2010/main" val="739809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cartoon makes assessors aware of the fact that you cannot apply ‘the same rules’ or criteria to all projects. It is important that they look at the project in the light of the organisations’ capacities (see also next slides).</a:t>
            </a:r>
          </a:p>
        </p:txBody>
      </p:sp>
      <p:sp>
        <p:nvSpPr>
          <p:cNvPr id="4" name="Slide Number Placeholder 3"/>
          <p:cNvSpPr>
            <a:spLocks noGrp="1"/>
          </p:cNvSpPr>
          <p:nvPr>
            <p:ph type="sldNum" sz="quarter" idx="5"/>
          </p:nvPr>
        </p:nvSpPr>
        <p:spPr/>
        <p:txBody>
          <a:bodyPr/>
          <a:lstStyle/>
          <a:p>
            <a:fld id="{A77F4F6C-A418-6447-B8AA-C406D5706C34}" type="slidenum">
              <a:rPr lang="en-US" smtClean="0"/>
              <a:t>14</a:t>
            </a:fld>
            <a:endParaRPr lang="en-US"/>
          </a:p>
        </p:txBody>
      </p:sp>
    </p:spTree>
    <p:extLst>
      <p:ext uri="{BB962C8B-B14F-4D97-AF65-F5344CB8AC3E}">
        <p14:creationId xmlns:p14="http://schemas.microsoft.com/office/powerpoint/2010/main" val="3789878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cartoon shows that we don’t want ‘equal treatment’ of the projects, but rather an assessment that takes into account the needs of different target groups involved. This justifies that an inclusion &amp; diversity project (with young people with fewer opportunities) should get extra attention (such as the extra supportive measures, mentioned in the ID Strategy).</a:t>
            </a:r>
          </a:p>
        </p:txBody>
      </p:sp>
      <p:sp>
        <p:nvSpPr>
          <p:cNvPr id="4" name="Slide Number Placeholder 3"/>
          <p:cNvSpPr>
            <a:spLocks noGrp="1"/>
          </p:cNvSpPr>
          <p:nvPr>
            <p:ph type="sldNum" sz="quarter" idx="5"/>
          </p:nvPr>
        </p:nvSpPr>
        <p:spPr/>
        <p:txBody>
          <a:bodyPr/>
          <a:lstStyle/>
          <a:p>
            <a:fld id="{A77F4F6C-A418-6447-B8AA-C406D5706C34}" type="slidenum">
              <a:rPr lang="en-US" smtClean="0"/>
              <a:t>15</a:t>
            </a:fld>
            <a:endParaRPr lang="en-US"/>
          </a:p>
        </p:txBody>
      </p:sp>
    </p:spTree>
    <p:extLst>
      <p:ext uri="{BB962C8B-B14F-4D97-AF65-F5344CB8AC3E}">
        <p14:creationId xmlns:p14="http://schemas.microsoft.com/office/powerpoint/2010/main" val="4008499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ant carrying a leaf that is many times its size, achieves proportionally more than an elephant carrying a tree trunk that weighs only a fraction of its own weight. The proportionality principle is an important justification to judge newcomer or inclusion organisations in a more lenient way than experienced organisations. You need to see the likely achievements of a project in the light of their capacity and the needs of the young people with fewer opportunity. The comparison should be in relative terms and not in absolute terms.</a:t>
            </a:r>
          </a:p>
        </p:txBody>
      </p:sp>
      <p:sp>
        <p:nvSpPr>
          <p:cNvPr id="4" name="Slide Number Placeholder 3"/>
          <p:cNvSpPr>
            <a:spLocks noGrp="1"/>
          </p:cNvSpPr>
          <p:nvPr>
            <p:ph type="sldNum" sz="quarter" idx="5"/>
          </p:nvPr>
        </p:nvSpPr>
        <p:spPr/>
        <p:txBody>
          <a:bodyPr/>
          <a:lstStyle/>
          <a:p>
            <a:fld id="{A77F4F6C-A418-6447-B8AA-C406D5706C34}" type="slidenum">
              <a:rPr lang="en-US" smtClean="0"/>
              <a:t>16</a:t>
            </a:fld>
            <a:endParaRPr lang="en-US"/>
          </a:p>
        </p:txBody>
      </p:sp>
    </p:spTree>
    <p:extLst>
      <p:ext uri="{BB962C8B-B14F-4D97-AF65-F5344CB8AC3E}">
        <p14:creationId xmlns:p14="http://schemas.microsoft.com/office/powerpoint/2010/main" val="1410251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ID tool for assessors (with the title ‘Let ID blossom’) will be used in the ID training for assessors to look at applications through an inclusion &amp; diversity lens, and to value indications of inclusion and diversity in the scoring. Assessors can also broaden the I&amp;D in projects by asking questions and adding comments in their supportive assessment report.</a:t>
            </a:r>
          </a:p>
        </p:txBody>
      </p:sp>
      <p:sp>
        <p:nvSpPr>
          <p:cNvPr id="4" name="Slide Number Placeholder 3"/>
          <p:cNvSpPr>
            <a:spLocks noGrp="1"/>
          </p:cNvSpPr>
          <p:nvPr>
            <p:ph type="sldNum" sz="quarter" idx="5"/>
          </p:nvPr>
        </p:nvSpPr>
        <p:spPr/>
        <p:txBody>
          <a:bodyPr/>
          <a:lstStyle/>
          <a:p>
            <a:fld id="{A77F4F6C-A418-6447-B8AA-C406D5706C34}" type="slidenum">
              <a:rPr lang="en-US" smtClean="0"/>
              <a:t>17</a:t>
            </a:fld>
            <a:endParaRPr lang="en-US"/>
          </a:p>
        </p:txBody>
      </p:sp>
    </p:spTree>
    <p:extLst>
      <p:ext uri="{BB962C8B-B14F-4D97-AF65-F5344CB8AC3E}">
        <p14:creationId xmlns:p14="http://schemas.microsoft.com/office/powerpoint/2010/main" val="1817959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summarises the content of this </a:t>
            </a:r>
            <a:r>
              <a:rPr lang="en-GB" dirty="0" err="1"/>
              <a:t>powerpoint</a:t>
            </a:r>
            <a:r>
              <a:rPr lang="en-GB" dirty="0"/>
              <a:t>: ID is a priority. Assessors are the gatekeepers towards more and better ID projects. And they can use the ID tool for assessors to achieve this.</a:t>
            </a:r>
          </a:p>
        </p:txBody>
      </p:sp>
      <p:sp>
        <p:nvSpPr>
          <p:cNvPr id="4" name="Slide Number Placeholder 3"/>
          <p:cNvSpPr>
            <a:spLocks noGrp="1"/>
          </p:cNvSpPr>
          <p:nvPr>
            <p:ph type="sldNum" sz="quarter" idx="5"/>
          </p:nvPr>
        </p:nvSpPr>
        <p:spPr/>
        <p:txBody>
          <a:bodyPr/>
          <a:lstStyle/>
          <a:p>
            <a:fld id="{A77F4F6C-A418-6447-B8AA-C406D5706C34}" type="slidenum">
              <a:rPr lang="en-US" smtClean="0"/>
              <a:t>18</a:t>
            </a:fld>
            <a:endParaRPr lang="en-US"/>
          </a:p>
        </p:txBody>
      </p:sp>
    </p:spTree>
    <p:extLst>
      <p:ext uri="{BB962C8B-B14F-4D97-AF65-F5344CB8AC3E}">
        <p14:creationId xmlns:p14="http://schemas.microsoft.com/office/powerpoint/2010/main" val="2922536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you or the participants in your session have comments on this </a:t>
            </a:r>
            <a:r>
              <a:rPr lang="en-GB" dirty="0" err="1"/>
              <a:t>powerpoint</a:t>
            </a:r>
            <a:r>
              <a:rPr lang="en-GB" dirty="0"/>
              <a:t> or on the ID Tool for Assessors itself, please send the feedback to the SALTO Inclusion &amp; Diversity resource centre (Youth) at inclusion@salto-youth.net </a:t>
            </a:r>
          </a:p>
        </p:txBody>
      </p:sp>
      <p:sp>
        <p:nvSpPr>
          <p:cNvPr id="4" name="Slide Number Placeholder 3"/>
          <p:cNvSpPr>
            <a:spLocks noGrp="1"/>
          </p:cNvSpPr>
          <p:nvPr>
            <p:ph type="sldNum" sz="quarter" idx="5"/>
          </p:nvPr>
        </p:nvSpPr>
        <p:spPr/>
        <p:txBody>
          <a:bodyPr/>
          <a:lstStyle/>
          <a:p>
            <a:fld id="{A77F4F6C-A418-6447-B8AA-C406D5706C34}" type="slidenum">
              <a:rPr lang="en-US" smtClean="0"/>
              <a:t>19</a:t>
            </a:fld>
            <a:endParaRPr lang="en-US"/>
          </a:p>
        </p:txBody>
      </p:sp>
    </p:spTree>
    <p:extLst>
      <p:ext uri="{BB962C8B-B14F-4D97-AF65-F5344CB8AC3E}">
        <p14:creationId xmlns:p14="http://schemas.microsoft.com/office/powerpoint/2010/main" val="2260649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with asking the question to the group, why inclusion and diversity in European projects is important. What other reasons do they see?</a:t>
            </a:r>
          </a:p>
        </p:txBody>
      </p:sp>
      <p:sp>
        <p:nvSpPr>
          <p:cNvPr id="4" name="Slide Number Placeholder 3"/>
          <p:cNvSpPr>
            <a:spLocks noGrp="1"/>
          </p:cNvSpPr>
          <p:nvPr>
            <p:ph type="sldNum" sz="quarter" idx="5"/>
          </p:nvPr>
        </p:nvSpPr>
        <p:spPr/>
        <p:txBody>
          <a:bodyPr/>
          <a:lstStyle/>
          <a:p>
            <a:fld id="{A77F4F6C-A418-6447-B8AA-C406D5706C34}" type="slidenum">
              <a:rPr lang="en-US" smtClean="0"/>
              <a:t>2</a:t>
            </a:fld>
            <a:endParaRPr lang="en-US"/>
          </a:p>
        </p:txBody>
      </p:sp>
    </p:spTree>
    <p:extLst>
      <p:ext uri="{BB962C8B-B14F-4D97-AF65-F5344CB8AC3E}">
        <p14:creationId xmlns:p14="http://schemas.microsoft.com/office/powerpoint/2010/main" val="620081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European policy documents that stress that inclusion and diversity are important values or goals for the work we do in the youth field, so also in European youth projects.</a:t>
            </a:r>
          </a:p>
        </p:txBody>
      </p:sp>
      <p:sp>
        <p:nvSpPr>
          <p:cNvPr id="4" name="Slide Number Placeholder 3"/>
          <p:cNvSpPr>
            <a:spLocks noGrp="1"/>
          </p:cNvSpPr>
          <p:nvPr>
            <p:ph type="sldNum" sz="quarter" idx="5"/>
          </p:nvPr>
        </p:nvSpPr>
        <p:spPr/>
        <p:txBody>
          <a:bodyPr/>
          <a:lstStyle/>
          <a:p>
            <a:fld id="{A77F4F6C-A418-6447-B8AA-C406D5706C34}" type="slidenum">
              <a:rPr lang="en-US" smtClean="0"/>
              <a:t>3</a:t>
            </a:fld>
            <a:endParaRPr lang="en-US"/>
          </a:p>
        </p:txBody>
      </p:sp>
    </p:spTree>
    <p:extLst>
      <p:ext uri="{BB962C8B-B14F-4D97-AF65-F5344CB8AC3E}">
        <p14:creationId xmlns:p14="http://schemas.microsoft.com/office/powerpoint/2010/main" val="49246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slides focus specifically on the ‘Inclusion &amp; diversity strategy’ (also called ‘implementation guidelines’) for the Erasmus+ programme (all sectors, also formal education) and the European Solidarity Corps.</a:t>
            </a:r>
          </a:p>
        </p:txBody>
      </p:sp>
      <p:sp>
        <p:nvSpPr>
          <p:cNvPr id="4" name="Slide Number Placeholder 3"/>
          <p:cNvSpPr>
            <a:spLocks noGrp="1"/>
          </p:cNvSpPr>
          <p:nvPr>
            <p:ph type="sldNum" sz="quarter" idx="5"/>
          </p:nvPr>
        </p:nvSpPr>
        <p:spPr/>
        <p:txBody>
          <a:bodyPr/>
          <a:lstStyle/>
          <a:p>
            <a:fld id="{A77F4F6C-A418-6447-B8AA-C406D5706C34}" type="slidenum">
              <a:rPr lang="en-US" smtClean="0"/>
              <a:t>4</a:t>
            </a:fld>
            <a:endParaRPr lang="en-US"/>
          </a:p>
        </p:txBody>
      </p:sp>
    </p:spTree>
    <p:extLst>
      <p:ext uri="{BB962C8B-B14F-4D97-AF65-F5344CB8AC3E}">
        <p14:creationId xmlns:p14="http://schemas.microsoft.com/office/powerpoint/2010/main" val="1794090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ID strategy defines ‘young people with fewer opportunities’ roughly as follows. You can find the full text (in 22 EU languages) at www.SALTO-YOUTH.net/inclusionstrategy </a:t>
            </a:r>
          </a:p>
        </p:txBody>
      </p:sp>
      <p:sp>
        <p:nvSpPr>
          <p:cNvPr id="4" name="Slide Number Placeholder 3"/>
          <p:cNvSpPr>
            <a:spLocks noGrp="1"/>
          </p:cNvSpPr>
          <p:nvPr>
            <p:ph type="sldNum" sz="quarter" idx="5"/>
          </p:nvPr>
        </p:nvSpPr>
        <p:spPr/>
        <p:txBody>
          <a:bodyPr/>
          <a:lstStyle/>
          <a:p>
            <a:fld id="{A77F4F6C-A418-6447-B8AA-C406D5706C34}" type="slidenum">
              <a:rPr lang="en-US" smtClean="0"/>
              <a:t>5</a:t>
            </a:fld>
            <a:endParaRPr lang="en-US"/>
          </a:p>
        </p:txBody>
      </p:sp>
    </p:spTree>
    <p:extLst>
      <p:ext uri="{BB962C8B-B14F-4D97-AF65-F5344CB8AC3E}">
        <p14:creationId xmlns:p14="http://schemas.microsoft.com/office/powerpoint/2010/main" val="710995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explains that inclusion &amp; diversity are 2 sides of the same coin: one thing is to get very diverse participants (with fewer opportunities) into the programme, but on the other side, there also needs to be a focus on the competences to see this diversity as something positive, both for the young people and the youth leaders.</a:t>
            </a:r>
          </a:p>
        </p:txBody>
      </p:sp>
      <p:sp>
        <p:nvSpPr>
          <p:cNvPr id="4" name="Slide Number Placeholder 3"/>
          <p:cNvSpPr>
            <a:spLocks noGrp="1"/>
          </p:cNvSpPr>
          <p:nvPr>
            <p:ph type="sldNum" sz="quarter" idx="5"/>
          </p:nvPr>
        </p:nvSpPr>
        <p:spPr/>
        <p:txBody>
          <a:bodyPr/>
          <a:lstStyle/>
          <a:p>
            <a:fld id="{A77F4F6C-A418-6447-B8AA-C406D5706C34}" type="slidenum">
              <a:rPr lang="en-US" smtClean="0"/>
              <a:t>6</a:t>
            </a:fld>
            <a:endParaRPr lang="en-US"/>
          </a:p>
        </p:txBody>
      </p:sp>
    </p:spTree>
    <p:extLst>
      <p:ext uri="{BB962C8B-B14F-4D97-AF65-F5344CB8AC3E}">
        <p14:creationId xmlns:p14="http://schemas.microsoft.com/office/powerpoint/2010/main" val="3075617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summarises the different features in the Erasmus+ programme and the Solidarity Corps that make it easier to integrate young people with fewer opportunities in the projects. Point out that ‘inclusion &amp; diversity’ are explicit priorities in the assessment process. That is the reason for being of this training session for assessors.</a:t>
            </a:r>
          </a:p>
        </p:txBody>
      </p:sp>
      <p:sp>
        <p:nvSpPr>
          <p:cNvPr id="4" name="Slide Number Placeholder 3"/>
          <p:cNvSpPr>
            <a:spLocks noGrp="1"/>
          </p:cNvSpPr>
          <p:nvPr>
            <p:ph type="sldNum" sz="quarter" idx="5"/>
          </p:nvPr>
        </p:nvSpPr>
        <p:spPr/>
        <p:txBody>
          <a:bodyPr/>
          <a:lstStyle/>
          <a:p>
            <a:fld id="{A77F4F6C-A418-6447-B8AA-C406D5706C34}" type="slidenum">
              <a:rPr lang="en-US" smtClean="0"/>
              <a:t>7</a:t>
            </a:fld>
            <a:endParaRPr lang="en-US"/>
          </a:p>
        </p:txBody>
      </p:sp>
    </p:spTree>
    <p:extLst>
      <p:ext uri="{BB962C8B-B14F-4D97-AF65-F5344CB8AC3E}">
        <p14:creationId xmlns:p14="http://schemas.microsoft.com/office/powerpoint/2010/main" val="3100784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Inclusion &amp; Diversity Strategy also specifies what organisations can do to get young people with fewer opportunities on board. When partners mention this in their application, they show that they take ID seriously and they should be rewarded for that. NOTE! we want to avoid the opposite. This training and the ID Tool for assessors should be used as a supportive tool (to give extra points) but not as a ‘requirement’ (expecting all organisations to have all these features) or punishment (taking away points because they don’t have these features).</a:t>
            </a:r>
          </a:p>
        </p:txBody>
      </p:sp>
      <p:sp>
        <p:nvSpPr>
          <p:cNvPr id="4" name="Slide Number Placeholder 3"/>
          <p:cNvSpPr>
            <a:spLocks noGrp="1"/>
          </p:cNvSpPr>
          <p:nvPr>
            <p:ph type="sldNum" sz="quarter" idx="5"/>
          </p:nvPr>
        </p:nvSpPr>
        <p:spPr/>
        <p:txBody>
          <a:bodyPr/>
          <a:lstStyle/>
          <a:p>
            <a:fld id="{A77F4F6C-A418-6447-B8AA-C406D5706C34}" type="slidenum">
              <a:rPr lang="en-US" smtClean="0"/>
              <a:t>8</a:t>
            </a:fld>
            <a:endParaRPr lang="en-US"/>
          </a:p>
        </p:txBody>
      </p:sp>
    </p:spTree>
    <p:extLst>
      <p:ext uri="{BB962C8B-B14F-4D97-AF65-F5344CB8AC3E}">
        <p14:creationId xmlns:p14="http://schemas.microsoft.com/office/powerpoint/2010/main" val="1930676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participants want to read the ID Strategy itself or use the related communication material, they find it on these webpages. The ID road map helps all stakeholders in the youth field to develop their own strategy to achieve more and better inclusion and diversity in the EU youth programmes.</a:t>
            </a:r>
          </a:p>
        </p:txBody>
      </p:sp>
      <p:sp>
        <p:nvSpPr>
          <p:cNvPr id="4" name="Slide Number Placeholder 3"/>
          <p:cNvSpPr>
            <a:spLocks noGrp="1"/>
          </p:cNvSpPr>
          <p:nvPr>
            <p:ph type="sldNum" sz="quarter" idx="5"/>
          </p:nvPr>
        </p:nvSpPr>
        <p:spPr/>
        <p:txBody>
          <a:bodyPr/>
          <a:lstStyle/>
          <a:p>
            <a:fld id="{A77F4F6C-A418-6447-B8AA-C406D5706C34}" type="slidenum">
              <a:rPr lang="en-US" smtClean="0"/>
              <a:t>9</a:t>
            </a:fld>
            <a:endParaRPr lang="en-US"/>
          </a:p>
        </p:txBody>
      </p:sp>
    </p:spTree>
    <p:extLst>
      <p:ext uri="{BB962C8B-B14F-4D97-AF65-F5344CB8AC3E}">
        <p14:creationId xmlns:p14="http://schemas.microsoft.com/office/powerpoint/2010/main" val="2275518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76BD"/>
        </a:solidFill>
        <a:effectLst/>
      </p:bgPr>
    </p:bg>
    <p:spTree>
      <p:nvGrpSpPr>
        <p:cNvPr id="1" name=""/>
        <p:cNvGrpSpPr/>
        <p:nvPr/>
      </p:nvGrpSpPr>
      <p:grpSpPr>
        <a:xfrm>
          <a:off x="0" y="0"/>
          <a:ext cx="0" cy="0"/>
          <a:chOff x="0" y="0"/>
          <a:chExt cx="0" cy="0"/>
        </a:xfrm>
      </p:grpSpPr>
      <p:pic>
        <p:nvPicPr>
          <p:cNvPr id="9" name="Image" descr="Image">
            <a:extLst>
              <a:ext uri="{FF2B5EF4-FFF2-40B4-BE49-F238E27FC236}">
                <a16:creationId xmlns:a16="http://schemas.microsoft.com/office/drawing/2014/main" id="{BFF99FFA-11DF-DA4E-B761-34E2541F698D}"/>
              </a:ext>
            </a:extLst>
          </p:cNvPr>
          <p:cNvPicPr>
            <a:picLocks noChangeAspect="1"/>
          </p:cNvPicPr>
          <p:nvPr userDrawn="1"/>
        </p:nvPicPr>
        <p:blipFill>
          <a:blip r:embed="rId2"/>
          <a:stretch>
            <a:fillRect/>
          </a:stretch>
        </p:blipFill>
        <p:spPr>
          <a:xfrm>
            <a:off x="8921411" y="2692400"/>
            <a:ext cx="3270589" cy="4165600"/>
          </a:xfrm>
          <a:prstGeom prst="rect">
            <a:avLst/>
          </a:prstGeom>
          <a:ln w="12700">
            <a:miter lim="400000"/>
          </a:ln>
        </p:spPr>
      </p:pic>
      <p:sp>
        <p:nvSpPr>
          <p:cNvPr id="2" name="Title 1">
            <a:extLst>
              <a:ext uri="{FF2B5EF4-FFF2-40B4-BE49-F238E27FC236}">
                <a16:creationId xmlns:a16="http://schemas.microsoft.com/office/drawing/2014/main" id="{237A718F-5815-9641-B41C-D6D4E59C048C}"/>
              </a:ext>
            </a:extLst>
          </p:cNvPr>
          <p:cNvSpPr>
            <a:spLocks noGrp="1"/>
          </p:cNvSpPr>
          <p:nvPr>
            <p:ph type="ctrTitle"/>
          </p:nvPr>
        </p:nvSpPr>
        <p:spPr>
          <a:xfrm>
            <a:off x="807865" y="1808922"/>
            <a:ext cx="8882235" cy="2737678"/>
          </a:xfrm>
          <a:prstGeom prst="rect">
            <a:avLst/>
          </a:prstGeom>
        </p:spPr>
        <p:txBody>
          <a:bodyPr anchor="b">
            <a:normAutofit/>
          </a:bodyPr>
          <a:lstStyle>
            <a:lvl1pPr algn="l">
              <a:defRPr sz="35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045D4C8-B6A6-EB47-BF2B-392932DCDD66}"/>
              </a:ext>
            </a:extLst>
          </p:cNvPr>
          <p:cNvSpPr>
            <a:spLocks noGrp="1"/>
          </p:cNvSpPr>
          <p:nvPr>
            <p:ph type="subTitle" idx="1"/>
          </p:nvPr>
        </p:nvSpPr>
        <p:spPr>
          <a:xfrm>
            <a:off x="807865" y="4838699"/>
            <a:ext cx="8882235" cy="1393047"/>
          </a:xfrm>
          <a:prstGeom prst="rect">
            <a:avLst/>
          </a:prstGeom>
        </p:spPr>
        <p:txBody>
          <a:bodyPr/>
          <a:lstStyle>
            <a:lvl1pPr marL="0" indent="0" algn="l">
              <a:buNone/>
              <a:defRPr sz="2400">
                <a:solidFill>
                  <a:srgbClr val="FFD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4" name="Picture 13">
            <a:extLst>
              <a:ext uri="{FF2B5EF4-FFF2-40B4-BE49-F238E27FC236}">
                <a16:creationId xmlns:a16="http://schemas.microsoft.com/office/drawing/2014/main" id="{CF96CEB7-D6BD-704A-848B-A8DE497CADBB}"/>
              </a:ext>
            </a:extLst>
          </p:cNvPr>
          <p:cNvPicPr>
            <a:picLocks noChangeAspect="1"/>
          </p:cNvPicPr>
          <p:nvPr userDrawn="1"/>
        </p:nvPicPr>
        <p:blipFill>
          <a:blip r:embed="rId3"/>
          <a:stretch>
            <a:fillRect/>
          </a:stretch>
        </p:blipFill>
        <p:spPr>
          <a:xfrm>
            <a:off x="807866" y="626254"/>
            <a:ext cx="1432270" cy="1030628"/>
          </a:xfrm>
          <a:prstGeom prst="rect">
            <a:avLst/>
          </a:prstGeom>
        </p:spPr>
      </p:pic>
    </p:spTree>
    <p:extLst>
      <p:ext uri="{BB962C8B-B14F-4D97-AF65-F5344CB8AC3E}">
        <p14:creationId xmlns:p14="http://schemas.microsoft.com/office/powerpoint/2010/main" val="4198875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0C8B-45BA-5340-ABAB-F11AE57F2C23}"/>
              </a:ext>
            </a:extLst>
          </p:cNvPr>
          <p:cNvSpPr>
            <a:spLocks noGrp="1"/>
          </p:cNvSpPr>
          <p:nvPr>
            <p:ph type="title"/>
          </p:nvPr>
        </p:nvSpPr>
        <p:spPr>
          <a:xfrm>
            <a:off x="3911600" y="365125"/>
            <a:ext cx="6243782" cy="1325563"/>
          </a:xfrm>
          <a:prstGeom prst="rect">
            <a:avLst/>
          </a:prstGeom>
        </p:spPr>
        <p:txBody>
          <a:bodyPr>
            <a:normAutofit/>
          </a:bodyPr>
          <a:lstStyle>
            <a:lvl1pPr>
              <a:defRPr sz="3500" b="1" i="0" baseline="0">
                <a:solidFill>
                  <a:srgbClr val="E8398B"/>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393EE5-7E39-4549-95D7-D3BFB522CC74}"/>
              </a:ext>
            </a:extLst>
          </p:cNvPr>
          <p:cNvSpPr>
            <a:spLocks noGrp="1"/>
          </p:cNvSpPr>
          <p:nvPr>
            <p:ph idx="1"/>
          </p:nvPr>
        </p:nvSpPr>
        <p:spPr>
          <a:xfrm>
            <a:off x="3911600" y="1943099"/>
            <a:ext cx="6243782" cy="4367645"/>
          </a:xfrm>
          <a:prstGeom prst="rect">
            <a:avLst/>
          </a:prstGeom>
        </p:spPr>
        <p:txBody>
          <a:bodyPr/>
          <a:lstStyle>
            <a:lvl1pPr>
              <a:buClr>
                <a:srgbClr val="E8398B"/>
              </a:buClr>
              <a:buSzPct val="120000"/>
              <a:defRPr sz="2400" baseline="0">
                <a:solidFill>
                  <a:schemeClr val="tx1">
                    <a:lumMod val="65000"/>
                    <a:lumOff val="35000"/>
                  </a:schemeClr>
                </a:solidFill>
              </a:defRPr>
            </a:lvl1pPr>
            <a:lvl2pPr marL="685800" indent="-228600">
              <a:buClr>
                <a:srgbClr val="E8398B"/>
              </a:buClr>
              <a:buSzPct val="70000"/>
              <a:buFont typeface="Zapf Dingbats"/>
              <a:buChar char="✦"/>
              <a:defRPr sz="2000" baseline="0">
                <a:solidFill>
                  <a:schemeClr val="tx1">
                    <a:lumMod val="65000"/>
                    <a:lumOff val="35000"/>
                  </a:schemeClr>
                </a:solidFill>
              </a:defRPr>
            </a:lvl2pPr>
            <a:lvl3pPr>
              <a:defRPr baseline="0">
                <a:solidFill>
                  <a:schemeClr val="tx1">
                    <a:lumMod val="65000"/>
                    <a:lumOff val="35000"/>
                  </a:schemeClr>
                </a:solidFill>
              </a:defRPr>
            </a:lvl3pPr>
            <a:lvl4pPr>
              <a:defRPr baseline="0">
                <a:solidFill>
                  <a:schemeClr val="tx1">
                    <a:lumMod val="65000"/>
                    <a:lumOff val="35000"/>
                  </a:schemeClr>
                </a:solidFill>
              </a:defRPr>
            </a:lvl4pPr>
            <a:lvl5pPr>
              <a:defRPr baseline="0">
                <a:solidFill>
                  <a:schemeClr val="tx1">
                    <a:lumMod val="65000"/>
                    <a:lumOff val="35000"/>
                  </a:schemeClr>
                </a:solidFill>
              </a:defRPr>
            </a:lvl5pPr>
          </a:lstStyle>
          <a:p>
            <a:pPr lvl="0"/>
            <a:r>
              <a:rPr lang="en-GB" dirty="0"/>
              <a:t>Click to edit Master text styles</a:t>
            </a:r>
          </a:p>
          <a:p>
            <a:pPr lvl="1"/>
            <a:r>
              <a:rPr lang="en-GB" dirty="0"/>
              <a:t>Second level</a:t>
            </a:r>
          </a:p>
        </p:txBody>
      </p:sp>
      <p:sp>
        <p:nvSpPr>
          <p:cNvPr id="7" name="Rectangle">
            <a:extLst>
              <a:ext uri="{FF2B5EF4-FFF2-40B4-BE49-F238E27FC236}">
                <a16:creationId xmlns:a16="http://schemas.microsoft.com/office/drawing/2014/main" id="{7ABEE29A-305B-314D-A93F-A7A807EDA402}"/>
              </a:ext>
            </a:extLst>
          </p:cNvPr>
          <p:cNvSpPr/>
          <p:nvPr userDrawn="1"/>
        </p:nvSpPr>
        <p:spPr>
          <a:xfrm>
            <a:off x="10773494" y="0"/>
            <a:ext cx="1418506" cy="6858000"/>
          </a:xfrm>
          <a:prstGeom prst="rect">
            <a:avLst/>
          </a:prstGeom>
          <a:solidFill>
            <a:srgbClr val="E7398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0" i="0" dirty="0">
              <a:cs typeface="Arial" panose="020B0604020202020204" pitchFamily="34" charset="0"/>
            </a:endParaRPr>
          </a:p>
        </p:txBody>
      </p:sp>
      <p:pic>
        <p:nvPicPr>
          <p:cNvPr id="9" name="Image" descr="Image">
            <a:extLst>
              <a:ext uri="{FF2B5EF4-FFF2-40B4-BE49-F238E27FC236}">
                <a16:creationId xmlns:a16="http://schemas.microsoft.com/office/drawing/2014/main" id="{50AEC03A-5EFF-354C-9EDF-19263B261B66}"/>
              </a:ext>
            </a:extLst>
          </p:cNvPr>
          <p:cNvPicPr>
            <a:picLocks noChangeAspect="1"/>
          </p:cNvPicPr>
          <p:nvPr userDrawn="1"/>
        </p:nvPicPr>
        <p:blipFill>
          <a:blip r:embed="rId2"/>
          <a:stretch>
            <a:fillRect/>
          </a:stretch>
        </p:blipFill>
        <p:spPr>
          <a:xfrm>
            <a:off x="10773494" y="5043340"/>
            <a:ext cx="1424767" cy="1814660"/>
          </a:xfrm>
          <a:prstGeom prst="rect">
            <a:avLst/>
          </a:prstGeom>
          <a:ln w="12700">
            <a:miter lim="400000"/>
          </a:ln>
        </p:spPr>
      </p:pic>
      <p:sp>
        <p:nvSpPr>
          <p:cNvPr id="10" name="Picture Placeholder 2">
            <a:extLst>
              <a:ext uri="{FF2B5EF4-FFF2-40B4-BE49-F238E27FC236}">
                <a16:creationId xmlns:a16="http://schemas.microsoft.com/office/drawing/2014/main" id="{D61CA300-11B8-D44C-B5A3-43E8B71A5155}"/>
              </a:ext>
            </a:extLst>
          </p:cNvPr>
          <p:cNvSpPr>
            <a:spLocks noGrp="1"/>
          </p:cNvSpPr>
          <p:nvPr>
            <p:ph type="pic" idx="10"/>
          </p:nvPr>
        </p:nvSpPr>
        <p:spPr>
          <a:xfrm>
            <a:off x="0" y="0"/>
            <a:ext cx="34671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3" name="Picture 12">
            <a:extLst>
              <a:ext uri="{FF2B5EF4-FFF2-40B4-BE49-F238E27FC236}">
                <a16:creationId xmlns:a16="http://schemas.microsoft.com/office/drawing/2014/main" id="{52D167A8-C97A-C74E-B21A-3B88966AECAD}"/>
              </a:ext>
            </a:extLst>
          </p:cNvPr>
          <p:cNvPicPr>
            <a:picLocks noChangeAspect="1"/>
          </p:cNvPicPr>
          <p:nvPr userDrawn="1"/>
        </p:nvPicPr>
        <p:blipFill>
          <a:blip r:embed="rId3"/>
          <a:stretch>
            <a:fillRect/>
          </a:stretch>
        </p:blipFill>
        <p:spPr>
          <a:xfrm>
            <a:off x="10949169" y="222437"/>
            <a:ext cx="1039581" cy="748058"/>
          </a:xfrm>
          <a:prstGeom prst="rect">
            <a:avLst/>
          </a:prstGeom>
        </p:spPr>
      </p:pic>
    </p:spTree>
    <p:extLst>
      <p:ext uri="{BB962C8B-B14F-4D97-AF65-F5344CB8AC3E}">
        <p14:creationId xmlns:p14="http://schemas.microsoft.com/office/powerpoint/2010/main" val="3555503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0C8B-45BA-5340-ABAB-F11AE57F2C23}"/>
              </a:ext>
            </a:extLst>
          </p:cNvPr>
          <p:cNvSpPr>
            <a:spLocks noGrp="1"/>
          </p:cNvSpPr>
          <p:nvPr>
            <p:ph type="title"/>
          </p:nvPr>
        </p:nvSpPr>
        <p:spPr>
          <a:xfrm>
            <a:off x="3911600" y="365125"/>
            <a:ext cx="6243782" cy="1325563"/>
          </a:xfrm>
          <a:prstGeom prst="rect">
            <a:avLst/>
          </a:prstGeom>
        </p:spPr>
        <p:txBody>
          <a:bodyPr>
            <a:normAutofit/>
          </a:bodyPr>
          <a:lstStyle>
            <a:lvl1pPr>
              <a:defRPr sz="3500" b="1" i="0" baseline="0">
                <a:solidFill>
                  <a:srgbClr val="009D8E"/>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393EE5-7E39-4549-95D7-D3BFB522CC74}"/>
              </a:ext>
            </a:extLst>
          </p:cNvPr>
          <p:cNvSpPr>
            <a:spLocks noGrp="1"/>
          </p:cNvSpPr>
          <p:nvPr>
            <p:ph idx="1"/>
          </p:nvPr>
        </p:nvSpPr>
        <p:spPr>
          <a:xfrm>
            <a:off x="3911600" y="1943099"/>
            <a:ext cx="6243782" cy="4367645"/>
          </a:xfrm>
          <a:prstGeom prst="rect">
            <a:avLst/>
          </a:prstGeom>
        </p:spPr>
        <p:txBody>
          <a:bodyPr/>
          <a:lstStyle>
            <a:lvl1pPr>
              <a:buClr>
                <a:srgbClr val="009D8E"/>
              </a:buClr>
              <a:buSzPct val="120000"/>
              <a:defRPr sz="2400" baseline="0">
                <a:solidFill>
                  <a:schemeClr val="tx1">
                    <a:lumMod val="65000"/>
                    <a:lumOff val="35000"/>
                  </a:schemeClr>
                </a:solidFill>
              </a:defRPr>
            </a:lvl1pPr>
            <a:lvl2pPr marL="685800" indent="-228600">
              <a:buClr>
                <a:srgbClr val="009D8E"/>
              </a:buClr>
              <a:buSzPct val="70000"/>
              <a:buFont typeface="Zapf Dingbats"/>
              <a:buChar char="✦"/>
              <a:defRPr sz="2000" baseline="0">
                <a:solidFill>
                  <a:schemeClr val="tx1">
                    <a:lumMod val="65000"/>
                    <a:lumOff val="35000"/>
                  </a:schemeClr>
                </a:solidFill>
              </a:defRPr>
            </a:lvl2pPr>
            <a:lvl3pPr>
              <a:defRPr baseline="0">
                <a:solidFill>
                  <a:schemeClr val="tx1">
                    <a:lumMod val="65000"/>
                    <a:lumOff val="35000"/>
                  </a:schemeClr>
                </a:solidFill>
              </a:defRPr>
            </a:lvl3pPr>
            <a:lvl4pPr>
              <a:defRPr baseline="0">
                <a:solidFill>
                  <a:schemeClr val="tx1">
                    <a:lumMod val="65000"/>
                    <a:lumOff val="35000"/>
                  </a:schemeClr>
                </a:solidFill>
              </a:defRPr>
            </a:lvl4pPr>
            <a:lvl5pPr>
              <a:defRPr baseline="0">
                <a:solidFill>
                  <a:schemeClr val="tx1">
                    <a:lumMod val="65000"/>
                    <a:lumOff val="35000"/>
                  </a:schemeClr>
                </a:solidFill>
              </a:defRPr>
            </a:lvl5pPr>
          </a:lstStyle>
          <a:p>
            <a:pPr lvl="0"/>
            <a:r>
              <a:rPr lang="en-GB" dirty="0"/>
              <a:t>Click to edit Master text styles</a:t>
            </a:r>
          </a:p>
          <a:p>
            <a:pPr lvl="1"/>
            <a:r>
              <a:rPr lang="en-GB" dirty="0"/>
              <a:t>Second level</a:t>
            </a:r>
          </a:p>
        </p:txBody>
      </p:sp>
      <p:sp>
        <p:nvSpPr>
          <p:cNvPr id="7" name="Rectangle">
            <a:extLst>
              <a:ext uri="{FF2B5EF4-FFF2-40B4-BE49-F238E27FC236}">
                <a16:creationId xmlns:a16="http://schemas.microsoft.com/office/drawing/2014/main" id="{7ABEE29A-305B-314D-A93F-A7A807EDA402}"/>
              </a:ext>
            </a:extLst>
          </p:cNvPr>
          <p:cNvSpPr/>
          <p:nvPr userDrawn="1"/>
        </p:nvSpPr>
        <p:spPr>
          <a:xfrm>
            <a:off x="10773494" y="0"/>
            <a:ext cx="1418506" cy="6858000"/>
          </a:xfrm>
          <a:prstGeom prst="rect">
            <a:avLst/>
          </a:prstGeom>
          <a:solidFill>
            <a:srgbClr val="009D8E"/>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0" i="0" dirty="0">
              <a:cs typeface="Arial" panose="020B0604020202020204" pitchFamily="34" charset="0"/>
            </a:endParaRPr>
          </a:p>
        </p:txBody>
      </p:sp>
      <p:pic>
        <p:nvPicPr>
          <p:cNvPr id="9" name="Image" descr="Image">
            <a:extLst>
              <a:ext uri="{FF2B5EF4-FFF2-40B4-BE49-F238E27FC236}">
                <a16:creationId xmlns:a16="http://schemas.microsoft.com/office/drawing/2014/main" id="{50AEC03A-5EFF-354C-9EDF-19263B261B66}"/>
              </a:ext>
            </a:extLst>
          </p:cNvPr>
          <p:cNvPicPr>
            <a:picLocks noChangeAspect="1"/>
          </p:cNvPicPr>
          <p:nvPr userDrawn="1"/>
        </p:nvPicPr>
        <p:blipFill>
          <a:blip r:embed="rId2"/>
          <a:stretch>
            <a:fillRect/>
          </a:stretch>
        </p:blipFill>
        <p:spPr>
          <a:xfrm>
            <a:off x="10773494" y="5043340"/>
            <a:ext cx="1424767" cy="1814660"/>
          </a:xfrm>
          <a:prstGeom prst="rect">
            <a:avLst/>
          </a:prstGeom>
          <a:ln w="12700">
            <a:miter lim="400000"/>
          </a:ln>
        </p:spPr>
      </p:pic>
      <p:sp>
        <p:nvSpPr>
          <p:cNvPr id="10" name="Picture Placeholder 2">
            <a:extLst>
              <a:ext uri="{FF2B5EF4-FFF2-40B4-BE49-F238E27FC236}">
                <a16:creationId xmlns:a16="http://schemas.microsoft.com/office/drawing/2014/main" id="{D61CA300-11B8-D44C-B5A3-43E8B71A5155}"/>
              </a:ext>
            </a:extLst>
          </p:cNvPr>
          <p:cNvSpPr>
            <a:spLocks noGrp="1"/>
          </p:cNvSpPr>
          <p:nvPr>
            <p:ph type="pic" idx="10"/>
          </p:nvPr>
        </p:nvSpPr>
        <p:spPr>
          <a:xfrm>
            <a:off x="0" y="0"/>
            <a:ext cx="34671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3" name="Picture 12">
            <a:extLst>
              <a:ext uri="{FF2B5EF4-FFF2-40B4-BE49-F238E27FC236}">
                <a16:creationId xmlns:a16="http://schemas.microsoft.com/office/drawing/2014/main" id="{BA68D67B-52EC-4F40-9E52-ECD8CE528E41}"/>
              </a:ext>
            </a:extLst>
          </p:cNvPr>
          <p:cNvPicPr>
            <a:picLocks noChangeAspect="1"/>
          </p:cNvPicPr>
          <p:nvPr userDrawn="1"/>
        </p:nvPicPr>
        <p:blipFill>
          <a:blip r:embed="rId3"/>
          <a:stretch>
            <a:fillRect/>
          </a:stretch>
        </p:blipFill>
        <p:spPr>
          <a:xfrm>
            <a:off x="10949169" y="222437"/>
            <a:ext cx="1039581" cy="748058"/>
          </a:xfrm>
          <a:prstGeom prst="rect">
            <a:avLst/>
          </a:prstGeom>
        </p:spPr>
      </p:pic>
    </p:spTree>
    <p:extLst>
      <p:ext uri="{BB962C8B-B14F-4D97-AF65-F5344CB8AC3E}">
        <p14:creationId xmlns:p14="http://schemas.microsoft.com/office/powerpoint/2010/main" val="3008086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0C8B-45BA-5340-ABAB-F11AE57F2C23}"/>
              </a:ext>
            </a:extLst>
          </p:cNvPr>
          <p:cNvSpPr>
            <a:spLocks noGrp="1"/>
          </p:cNvSpPr>
          <p:nvPr>
            <p:ph type="title"/>
          </p:nvPr>
        </p:nvSpPr>
        <p:spPr>
          <a:xfrm>
            <a:off x="3911600" y="365125"/>
            <a:ext cx="6243782" cy="1325563"/>
          </a:xfrm>
          <a:prstGeom prst="rect">
            <a:avLst/>
          </a:prstGeom>
        </p:spPr>
        <p:txBody>
          <a:bodyPr>
            <a:normAutofit/>
          </a:bodyPr>
          <a:lstStyle>
            <a:lvl1pPr>
              <a:defRPr sz="3500" b="1" i="0" baseline="0">
                <a:solidFill>
                  <a:srgbClr val="F07F1D"/>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393EE5-7E39-4549-95D7-D3BFB522CC74}"/>
              </a:ext>
            </a:extLst>
          </p:cNvPr>
          <p:cNvSpPr>
            <a:spLocks noGrp="1"/>
          </p:cNvSpPr>
          <p:nvPr>
            <p:ph idx="1"/>
          </p:nvPr>
        </p:nvSpPr>
        <p:spPr>
          <a:xfrm>
            <a:off x="3911600" y="1943099"/>
            <a:ext cx="6243782" cy="4367645"/>
          </a:xfrm>
          <a:prstGeom prst="rect">
            <a:avLst/>
          </a:prstGeom>
        </p:spPr>
        <p:txBody>
          <a:bodyPr/>
          <a:lstStyle>
            <a:lvl1pPr>
              <a:buClr>
                <a:srgbClr val="F07F1D"/>
              </a:buClr>
              <a:buSzPct val="120000"/>
              <a:defRPr sz="2400" baseline="0">
                <a:solidFill>
                  <a:schemeClr val="tx1">
                    <a:lumMod val="65000"/>
                    <a:lumOff val="35000"/>
                  </a:schemeClr>
                </a:solidFill>
              </a:defRPr>
            </a:lvl1pPr>
            <a:lvl2pPr marL="685800" indent="-228600">
              <a:buClr>
                <a:srgbClr val="F07F1D"/>
              </a:buClr>
              <a:buSzPct val="70000"/>
              <a:buFont typeface="Zapf Dingbats"/>
              <a:buChar char="✦"/>
              <a:defRPr sz="2000" baseline="0">
                <a:solidFill>
                  <a:schemeClr val="tx1">
                    <a:lumMod val="65000"/>
                    <a:lumOff val="35000"/>
                  </a:schemeClr>
                </a:solidFill>
              </a:defRPr>
            </a:lvl2pPr>
            <a:lvl3pPr>
              <a:defRPr baseline="0">
                <a:solidFill>
                  <a:schemeClr val="tx1">
                    <a:lumMod val="65000"/>
                    <a:lumOff val="35000"/>
                  </a:schemeClr>
                </a:solidFill>
              </a:defRPr>
            </a:lvl3pPr>
            <a:lvl4pPr>
              <a:defRPr baseline="0">
                <a:solidFill>
                  <a:schemeClr val="tx1">
                    <a:lumMod val="65000"/>
                    <a:lumOff val="35000"/>
                  </a:schemeClr>
                </a:solidFill>
              </a:defRPr>
            </a:lvl4pPr>
            <a:lvl5pPr>
              <a:defRPr baseline="0">
                <a:solidFill>
                  <a:schemeClr val="tx1">
                    <a:lumMod val="65000"/>
                    <a:lumOff val="35000"/>
                  </a:schemeClr>
                </a:solidFill>
              </a:defRPr>
            </a:lvl5pPr>
          </a:lstStyle>
          <a:p>
            <a:pPr lvl="0"/>
            <a:r>
              <a:rPr lang="en-GB" dirty="0"/>
              <a:t>Click to edit Master text styles</a:t>
            </a:r>
          </a:p>
          <a:p>
            <a:pPr lvl="1"/>
            <a:r>
              <a:rPr lang="en-GB" dirty="0"/>
              <a:t>Second level</a:t>
            </a:r>
          </a:p>
        </p:txBody>
      </p:sp>
      <p:sp>
        <p:nvSpPr>
          <p:cNvPr id="7" name="Rectangle">
            <a:extLst>
              <a:ext uri="{FF2B5EF4-FFF2-40B4-BE49-F238E27FC236}">
                <a16:creationId xmlns:a16="http://schemas.microsoft.com/office/drawing/2014/main" id="{7ABEE29A-305B-314D-A93F-A7A807EDA402}"/>
              </a:ext>
            </a:extLst>
          </p:cNvPr>
          <p:cNvSpPr/>
          <p:nvPr userDrawn="1"/>
        </p:nvSpPr>
        <p:spPr>
          <a:xfrm>
            <a:off x="10773494" y="0"/>
            <a:ext cx="1418506" cy="6858000"/>
          </a:xfrm>
          <a:prstGeom prst="rect">
            <a:avLst/>
          </a:prstGeom>
          <a:solidFill>
            <a:srgbClr val="F07F1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0" i="0" dirty="0">
              <a:cs typeface="Arial" panose="020B0604020202020204" pitchFamily="34" charset="0"/>
            </a:endParaRPr>
          </a:p>
        </p:txBody>
      </p:sp>
      <p:pic>
        <p:nvPicPr>
          <p:cNvPr id="9" name="Image" descr="Image">
            <a:extLst>
              <a:ext uri="{FF2B5EF4-FFF2-40B4-BE49-F238E27FC236}">
                <a16:creationId xmlns:a16="http://schemas.microsoft.com/office/drawing/2014/main" id="{50AEC03A-5EFF-354C-9EDF-19263B261B66}"/>
              </a:ext>
            </a:extLst>
          </p:cNvPr>
          <p:cNvPicPr>
            <a:picLocks noChangeAspect="1"/>
          </p:cNvPicPr>
          <p:nvPr userDrawn="1"/>
        </p:nvPicPr>
        <p:blipFill>
          <a:blip r:embed="rId2"/>
          <a:stretch>
            <a:fillRect/>
          </a:stretch>
        </p:blipFill>
        <p:spPr>
          <a:xfrm>
            <a:off x="10773494" y="5043340"/>
            <a:ext cx="1424767" cy="1814660"/>
          </a:xfrm>
          <a:prstGeom prst="rect">
            <a:avLst/>
          </a:prstGeom>
          <a:ln w="12700">
            <a:miter lim="400000"/>
          </a:ln>
        </p:spPr>
      </p:pic>
      <p:sp>
        <p:nvSpPr>
          <p:cNvPr id="10" name="Picture Placeholder 2">
            <a:extLst>
              <a:ext uri="{FF2B5EF4-FFF2-40B4-BE49-F238E27FC236}">
                <a16:creationId xmlns:a16="http://schemas.microsoft.com/office/drawing/2014/main" id="{D61CA300-11B8-D44C-B5A3-43E8B71A5155}"/>
              </a:ext>
            </a:extLst>
          </p:cNvPr>
          <p:cNvSpPr>
            <a:spLocks noGrp="1"/>
          </p:cNvSpPr>
          <p:nvPr>
            <p:ph type="pic" idx="10"/>
          </p:nvPr>
        </p:nvSpPr>
        <p:spPr>
          <a:xfrm>
            <a:off x="0" y="0"/>
            <a:ext cx="34671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3" name="Picture 12">
            <a:extLst>
              <a:ext uri="{FF2B5EF4-FFF2-40B4-BE49-F238E27FC236}">
                <a16:creationId xmlns:a16="http://schemas.microsoft.com/office/drawing/2014/main" id="{659CCC53-4DEC-4B47-AF1F-21B70E20B0A9}"/>
              </a:ext>
            </a:extLst>
          </p:cNvPr>
          <p:cNvPicPr>
            <a:picLocks noChangeAspect="1"/>
          </p:cNvPicPr>
          <p:nvPr userDrawn="1"/>
        </p:nvPicPr>
        <p:blipFill>
          <a:blip r:embed="rId3"/>
          <a:stretch>
            <a:fillRect/>
          </a:stretch>
        </p:blipFill>
        <p:spPr>
          <a:xfrm>
            <a:off x="10949169" y="222437"/>
            <a:ext cx="1039581" cy="748058"/>
          </a:xfrm>
          <a:prstGeom prst="rect">
            <a:avLst/>
          </a:prstGeom>
        </p:spPr>
      </p:pic>
    </p:spTree>
    <p:extLst>
      <p:ext uri="{BB962C8B-B14F-4D97-AF65-F5344CB8AC3E}">
        <p14:creationId xmlns:p14="http://schemas.microsoft.com/office/powerpoint/2010/main" val="1079939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2476BD"/>
        </a:solidFill>
        <a:effectLst/>
      </p:bgPr>
    </p:bg>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A2A97F22-3A93-8841-BD3E-CF7DEE7655BE}"/>
              </a:ext>
            </a:extLst>
          </p:cNvPr>
          <p:cNvSpPr>
            <a:spLocks noGrp="1"/>
          </p:cNvSpPr>
          <p:nvPr>
            <p:ph type="pic" idx="10"/>
          </p:nvPr>
        </p:nvSpPr>
        <p:spPr>
          <a:xfrm>
            <a:off x="6096000" y="0"/>
            <a:ext cx="60960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a:extLst>
              <a:ext uri="{FF2B5EF4-FFF2-40B4-BE49-F238E27FC236}">
                <a16:creationId xmlns:a16="http://schemas.microsoft.com/office/drawing/2014/main" id="{237A718F-5815-9641-B41C-D6D4E59C048C}"/>
              </a:ext>
            </a:extLst>
          </p:cNvPr>
          <p:cNvSpPr>
            <a:spLocks noGrp="1"/>
          </p:cNvSpPr>
          <p:nvPr>
            <p:ph type="ctrTitle"/>
          </p:nvPr>
        </p:nvSpPr>
        <p:spPr>
          <a:xfrm>
            <a:off x="807865" y="1789288"/>
            <a:ext cx="5021435" cy="4294011"/>
          </a:xfrm>
          <a:prstGeom prst="rect">
            <a:avLst/>
          </a:prstGeom>
        </p:spPr>
        <p:txBody>
          <a:bodyPr anchor="ctr">
            <a:normAutofit/>
          </a:bodyPr>
          <a:lstStyle>
            <a:lvl1pPr algn="l">
              <a:defRPr sz="3500" b="1">
                <a:solidFill>
                  <a:srgbClr val="FFDD00"/>
                </a:solidFill>
              </a:defRPr>
            </a:lvl1pPr>
          </a:lstStyle>
          <a:p>
            <a:r>
              <a:rPr lang="en-GB" dirty="0"/>
              <a:t>Click to edit Master title style</a:t>
            </a:r>
            <a:endParaRPr lang="en-US" dirty="0"/>
          </a:p>
        </p:txBody>
      </p:sp>
      <p:sp>
        <p:nvSpPr>
          <p:cNvPr id="35" name="Footer Placeholder 34">
            <a:extLst>
              <a:ext uri="{FF2B5EF4-FFF2-40B4-BE49-F238E27FC236}">
                <a16:creationId xmlns:a16="http://schemas.microsoft.com/office/drawing/2014/main" id="{7C961EC9-9416-5E41-8E1A-D604A4FD9F15}"/>
              </a:ext>
            </a:extLst>
          </p:cNvPr>
          <p:cNvSpPr>
            <a:spLocks noGrp="1" noChangeAspect="1"/>
          </p:cNvSpPr>
          <p:nvPr>
            <p:ph type="ftr" sz="quarter" idx="11"/>
          </p:nvPr>
        </p:nvSpPr>
        <p:spPr>
          <a:xfrm>
            <a:off x="9313881" y="3192272"/>
            <a:ext cx="2878119" cy="3665728"/>
          </a:xfrm>
        </p:spPr>
        <p:txBody>
          <a:bodyPr/>
          <a:lstStyle/>
          <a:p>
            <a:endParaRPr lang="en-US" dirty="0"/>
          </a:p>
        </p:txBody>
      </p:sp>
      <p:pic>
        <p:nvPicPr>
          <p:cNvPr id="10" name="Picture 9">
            <a:extLst>
              <a:ext uri="{FF2B5EF4-FFF2-40B4-BE49-F238E27FC236}">
                <a16:creationId xmlns:a16="http://schemas.microsoft.com/office/drawing/2014/main" id="{6F225FD2-5A1C-7247-9FF5-31A9F433B96B}"/>
              </a:ext>
            </a:extLst>
          </p:cNvPr>
          <p:cNvPicPr>
            <a:picLocks noChangeAspect="1"/>
          </p:cNvPicPr>
          <p:nvPr userDrawn="1"/>
        </p:nvPicPr>
        <p:blipFill>
          <a:blip r:embed="rId2"/>
          <a:stretch>
            <a:fillRect/>
          </a:stretch>
        </p:blipFill>
        <p:spPr>
          <a:xfrm>
            <a:off x="807866" y="626254"/>
            <a:ext cx="1432270" cy="1030628"/>
          </a:xfrm>
          <a:prstGeom prst="rect">
            <a:avLst/>
          </a:prstGeom>
        </p:spPr>
      </p:pic>
    </p:spTree>
    <p:extLst>
      <p:ext uri="{BB962C8B-B14F-4D97-AF65-F5344CB8AC3E}">
        <p14:creationId xmlns:p14="http://schemas.microsoft.com/office/powerpoint/2010/main" val="2560210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E8398B"/>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CA4B7132-96A2-0F4D-9019-23470FFD0113}"/>
              </a:ext>
            </a:extLst>
          </p:cNvPr>
          <p:cNvSpPr>
            <a:spLocks noGrp="1"/>
          </p:cNvSpPr>
          <p:nvPr>
            <p:ph type="pic" idx="10"/>
          </p:nvPr>
        </p:nvSpPr>
        <p:spPr>
          <a:xfrm>
            <a:off x="6096000" y="0"/>
            <a:ext cx="60960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237A718F-5815-9641-B41C-D6D4E59C048C}"/>
              </a:ext>
            </a:extLst>
          </p:cNvPr>
          <p:cNvSpPr>
            <a:spLocks noGrp="1"/>
          </p:cNvSpPr>
          <p:nvPr>
            <p:ph type="ctrTitle"/>
          </p:nvPr>
        </p:nvSpPr>
        <p:spPr>
          <a:xfrm>
            <a:off x="807865" y="1811866"/>
            <a:ext cx="5021435" cy="4271433"/>
          </a:xfrm>
          <a:prstGeom prst="rect">
            <a:avLst/>
          </a:prstGeom>
        </p:spPr>
        <p:txBody>
          <a:bodyPr anchor="ctr">
            <a:normAutofit/>
          </a:bodyPr>
          <a:lstStyle>
            <a:lvl1pPr algn="l">
              <a:defRPr sz="3500" b="1">
                <a:solidFill>
                  <a:srgbClr val="FFDD00"/>
                </a:solidFill>
              </a:defRPr>
            </a:lvl1p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56D6A4CB-FAC0-4343-B216-6F1B17A39065}"/>
              </a:ext>
            </a:extLst>
          </p:cNvPr>
          <p:cNvSpPr>
            <a:spLocks noGrp="1"/>
          </p:cNvSpPr>
          <p:nvPr>
            <p:ph type="ftr" sz="quarter" idx="11"/>
          </p:nvPr>
        </p:nvSpPr>
        <p:spPr/>
        <p:txBody>
          <a:bodyPr/>
          <a:lstStyle/>
          <a:p>
            <a:endParaRPr lang="en-US" dirty="0"/>
          </a:p>
        </p:txBody>
      </p:sp>
      <p:pic>
        <p:nvPicPr>
          <p:cNvPr id="10" name="Picture 9">
            <a:extLst>
              <a:ext uri="{FF2B5EF4-FFF2-40B4-BE49-F238E27FC236}">
                <a16:creationId xmlns:a16="http://schemas.microsoft.com/office/drawing/2014/main" id="{D5EA0FF6-7276-8B4D-842D-DBFBCFAFF33B}"/>
              </a:ext>
            </a:extLst>
          </p:cNvPr>
          <p:cNvPicPr>
            <a:picLocks noChangeAspect="1"/>
          </p:cNvPicPr>
          <p:nvPr userDrawn="1"/>
        </p:nvPicPr>
        <p:blipFill>
          <a:blip r:embed="rId2"/>
          <a:stretch>
            <a:fillRect/>
          </a:stretch>
        </p:blipFill>
        <p:spPr>
          <a:xfrm>
            <a:off x="807866" y="626254"/>
            <a:ext cx="1432270" cy="1030628"/>
          </a:xfrm>
          <a:prstGeom prst="rect">
            <a:avLst/>
          </a:prstGeom>
        </p:spPr>
      </p:pic>
    </p:spTree>
    <p:extLst>
      <p:ext uri="{BB962C8B-B14F-4D97-AF65-F5344CB8AC3E}">
        <p14:creationId xmlns:p14="http://schemas.microsoft.com/office/powerpoint/2010/main" val="3656615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009D8E"/>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CA4B7132-96A2-0F4D-9019-23470FFD0113}"/>
              </a:ext>
            </a:extLst>
          </p:cNvPr>
          <p:cNvSpPr>
            <a:spLocks noGrp="1"/>
          </p:cNvSpPr>
          <p:nvPr>
            <p:ph type="pic" idx="10"/>
          </p:nvPr>
        </p:nvSpPr>
        <p:spPr>
          <a:xfrm>
            <a:off x="6096000" y="0"/>
            <a:ext cx="60960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237A718F-5815-9641-B41C-D6D4E59C048C}"/>
              </a:ext>
            </a:extLst>
          </p:cNvPr>
          <p:cNvSpPr>
            <a:spLocks noGrp="1"/>
          </p:cNvSpPr>
          <p:nvPr>
            <p:ph type="ctrTitle"/>
          </p:nvPr>
        </p:nvSpPr>
        <p:spPr>
          <a:xfrm>
            <a:off x="807865" y="1789288"/>
            <a:ext cx="5021435" cy="4294011"/>
          </a:xfrm>
          <a:prstGeom prst="rect">
            <a:avLst/>
          </a:prstGeom>
        </p:spPr>
        <p:txBody>
          <a:bodyPr anchor="ctr">
            <a:normAutofit/>
          </a:bodyPr>
          <a:lstStyle>
            <a:lvl1pPr algn="l">
              <a:defRPr sz="3500" b="1">
                <a:solidFill>
                  <a:srgbClr val="FFDD00"/>
                </a:solidFill>
              </a:defRPr>
            </a:lvl1p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5D72D6D0-EEE0-1941-AC40-33376BA85A11}"/>
              </a:ext>
            </a:extLst>
          </p:cNvPr>
          <p:cNvSpPr>
            <a:spLocks noGrp="1"/>
          </p:cNvSpPr>
          <p:nvPr>
            <p:ph type="ftr" sz="quarter" idx="11"/>
          </p:nvPr>
        </p:nvSpPr>
        <p:spPr/>
        <p:txBody>
          <a:bodyPr/>
          <a:lstStyle/>
          <a:p>
            <a:endParaRPr lang="en-US" dirty="0"/>
          </a:p>
        </p:txBody>
      </p:sp>
      <p:pic>
        <p:nvPicPr>
          <p:cNvPr id="10" name="Picture 9">
            <a:extLst>
              <a:ext uri="{FF2B5EF4-FFF2-40B4-BE49-F238E27FC236}">
                <a16:creationId xmlns:a16="http://schemas.microsoft.com/office/drawing/2014/main" id="{3C6AEB9D-AE2F-A244-B84F-786B118D7F3C}"/>
              </a:ext>
            </a:extLst>
          </p:cNvPr>
          <p:cNvPicPr>
            <a:picLocks noChangeAspect="1"/>
          </p:cNvPicPr>
          <p:nvPr userDrawn="1"/>
        </p:nvPicPr>
        <p:blipFill>
          <a:blip r:embed="rId2"/>
          <a:stretch>
            <a:fillRect/>
          </a:stretch>
        </p:blipFill>
        <p:spPr>
          <a:xfrm>
            <a:off x="807866" y="626254"/>
            <a:ext cx="1432270" cy="1030628"/>
          </a:xfrm>
          <a:prstGeom prst="rect">
            <a:avLst/>
          </a:prstGeom>
        </p:spPr>
      </p:pic>
    </p:spTree>
    <p:extLst>
      <p:ext uri="{BB962C8B-B14F-4D97-AF65-F5344CB8AC3E}">
        <p14:creationId xmlns:p14="http://schemas.microsoft.com/office/powerpoint/2010/main" val="1067928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rgbClr val="F07F1D"/>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CA4B7132-96A2-0F4D-9019-23470FFD0113}"/>
              </a:ext>
            </a:extLst>
          </p:cNvPr>
          <p:cNvSpPr>
            <a:spLocks noGrp="1"/>
          </p:cNvSpPr>
          <p:nvPr>
            <p:ph type="pic" idx="10"/>
          </p:nvPr>
        </p:nvSpPr>
        <p:spPr>
          <a:xfrm>
            <a:off x="6096000" y="0"/>
            <a:ext cx="60960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237A718F-5815-9641-B41C-D6D4E59C048C}"/>
              </a:ext>
            </a:extLst>
          </p:cNvPr>
          <p:cNvSpPr>
            <a:spLocks noGrp="1"/>
          </p:cNvSpPr>
          <p:nvPr>
            <p:ph type="ctrTitle"/>
          </p:nvPr>
        </p:nvSpPr>
        <p:spPr>
          <a:xfrm>
            <a:off x="807865" y="1789288"/>
            <a:ext cx="5021435" cy="4294011"/>
          </a:xfrm>
          <a:prstGeom prst="rect">
            <a:avLst/>
          </a:prstGeom>
        </p:spPr>
        <p:txBody>
          <a:bodyPr anchor="ctr">
            <a:normAutofit/>
          </a:bodyPr>
          <a:lstStyle>
            <a:lvl1pPr algn="l">
              <a:defRPr sz="3500" b="1">
                <a:solidFill>
                  <a:schemeClr val="bg1"/>
                </a:solidFill>
              </a:defRPr>
            </a:lvl1p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923BB82A-21D8-BE45-BEDD-452175608365}"/>
              </a:ext>
            </a:extLst>
          </p:cNvPr>
          <p:cNvSpPr>
            <a:spLocks noGrp="1"/>
          </p:cNvSpPr>
          <p:nvPr>
            <p:ph type="ftr" sz="quarter" idx="11"/>
          </p:nvPr>
        </p:nvSpPr>
        <p:spPr/>
        <p:txBody>
          <a:bodyPr/>
          <a:lstStyle/>
          <a:p>
            <a:endParaRPr lang="en-US" dirty="0"/>
          </a:p>
        </p:txBody>
      </p:sp>
      <p:pic>
        <p:nvPicPr>
          <p:cNvPr id="10" name="Picture 9">
            <a:extLst>
              <a:ext uri="{FF2B5EF4-FFF2-40B4-BE49-F238E27FC236}">
                <a16:creationId xmlns:a16="http://schemas.microsoft.com/office/drawing/2014/main" id="{65000D24-C57F-064D-9257-22A807A4D151}"/>
              </a:ext>
            </a:extLst>
          </p:cNvPr>
          <p:cNvPicPr>
            <a:picLocks noChangeAspect="1"/>
          </p:cNvPicPr>
          <p:nvPr userDrawn="1"/>
        </p:nvPicPr>
        <p:blipFill>
          <a:blip r:embed="rId2"/>
          <a:stretch>
            <a:fillRect/>
          </a:stretch>
        </p:blipFill>
        <p:spPr>
          <a:xfrm>
            <a:off x="807866" y="626254"/>
            <a:ext cx="1432270" cy="1030628"/>
          </a:xfrm>
          <a:prstGeom prst="rect">
            <a:avLst/>
          </a:prstGeom>
        </p:spPr>
      </p:pic>
    </p:spTree>
    <p:extLst>
      <p:ext uri="{BB962C8B-B14F-4D97-AF65-F5344CB8AC3E}">
        <p14:creationId xmlns:p14="http://schemas.microsoft.com/office/powerpoint/2010/main" val="1026471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2476BD"/>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CA4B7132-96A2-0F4D-9019-23470FFD0113}"/>
              </a:ext>
            </a:extLst>
          </p:cNvPr>
          <p:cNvSpPr>
            <a:spLocks noGrp="1"/>
          </p:cNvSpPr>
          <p:nvPr>
            <p:ph type="pic" idx="10"/>
          </p:nvPr>
        </p:nvSpPr>
        <p:spPr>
          <a:xfrm>
            <a:off x="0" y="1092200"/>
            <a:ext cx="12192000" cy="576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a:extLst>
              <a:ext uri="{FF2B5EF4-FFF2-40B4-BE49-F238E27FC236}">
                <a16:creationId xmlns:a16="http://schemas.microsoft.com/office/drawing/2014/main" id="{237A718F-5815-9641-B41C-D6D4E59C048C}"/>
              </a:ext>
            </a:extLst>
          </p:cNvPr>
          <p:cNvSpPr>
            <a:spLocks noGrp="1"/>
          </p:cNvSpPr>
          <p:nvPr>
            <p:ph type="ctrTitle"/>
          </p:nvPr>
        </p:nvSpPr>
        <p:spPr>
          <a:xfrm>
            <a:off x="571500" y="0"/>
            <a:ext cx="9867899" cy="1092200"/>
          </a:xfrm>
          <a:prstGeom prst="rect">
            <a:avLst/>
          </a:prstGeom>
        </p:spPr>
        <p:txBody>
          <a:bodyPr anchor="ctr">
            <a:normAutofit/>
          </a:bodyPr>
          <a:lstStyle>
            <a:lvl1pPr algn="l">
              <a:defRPr sz="3500" b="1">
                <a:solidFill>
                  <a:schemeClr val="bg1"/>
                </a:solidFill>
              </a:defRPr>
            </a:lvl1p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0FEC5294-D24D-E641-8F8E-C73EB7200A7F}"/>
              </a:ext>
            </a:extLst>
          </p:cNvPr>
          <p:cNvSpPr>
            <a:spLocks noGrp="1" noChangeAspect="1"/>
          </p:cNvSpPr>
          <p:nvPr>
            <p:ph type="ftr" sz="quarter" idx="11"/>
          </p:nvPr>
        </p:nvSpPr>
        <p:spPr>
          <a:xfrm flipH="1">
            <a:off x="0" y="3192272"/>
            <a:ext cx="2878118" cy="3665728"/>
          </a:xfrm>
          <a:blipFill dpi="0" rotWithShape="1">
            <a:blip r:embed="rId2"/>
            <a:srcRect/>
            <a:stretch>
              <a:fillRect/>
            </a:stretch>
          </a:blipFill>
        </p:spPr>
        <p:txBody>
          <a:bodyPr/>
          <a:lstStyle/>
          <a:p>
            <a:endParaRPr lang="en-US" dirty="0"/>
          </a:p>
        </p:txBody>
      </p:sp>
      <p:pic>
        <p:nvPicPr>
          <p:cNvPr id="12" name="Picture 11">
            <a:extLst>
              <a:ext uri="{FF2B5EF4-FFF2-40B4-BE49-F238E27FC236}">
                <a16:creationId xmlns:a16="http://schemas.microsoft.com/office/drawing/2014/main" id="{9E0F9DC6-96E4-734E-8FC8-E56C19000A45}"/>
              </a:ext>
            </a:extLst>
          </p:cNvPr>
          <p:cNvPicPr>
            <a:picLocks noChangeAspect="1"/>
          </p:cNvPicPr>
          <p:nvPr userDrawn="1"/>
        </p:nvPicPr>
        <p:blipFill>
          <a:blip r:embed="rId3"/>
          <a:stretch>
            <a:fillRect/>
          </a:stretch>
        </p:blipFill>
        <p:spPr>
          <a:xfrm>
            <a:off x="10949169" y="222437"/>
            <a:ext cx="1039581" cy="748058"/>
          </a:xfrm>
          <a:prstGeom prst="rect">
            <a:avLst/>
          </a:prstGeom>
        </p:spPr>
      </p:pic>
    </p:spTree>
    <p:extLst>
      <p:ext uri="{BB962C8B-B14F-4D97-AF65-F5344CB8AC3E}">
        <p14:creationId xmlns:p14="http://schemas.microsoft.com/office/powerpoint/2010/main" val="1773626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E8398B"/>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CA4B7132-96A2-0F4D-9019-23470FFD0113}"/>
              </a:ext>
            </a:extLst>
          </p:cNvPr>
          <p:cNvSpPr>
            <a:spLocks noGrp="1"/>
          </p:cNvSpPr>
          <p:nvPr>
            <p:ph type="pic" idx="10"/>
          </p:nvPr>
        </p:nvSpPr>
        <p:spPr>
          <a:xfrm>
            <a:off x="0" y="1092200"/>
            <a:ext cx="12192000" cy="576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237A718F-5815-9641-B41C-D6D4E59C048C}"/>
              </a:ext>
            </a:extLst>
          </p:cNvPr>
          <p:cNvSpPr>
            <a:spLocks noGrp="1"/>
          </p:cNvSpPr>
          <p:nvPr>
            <p:ph type="ctrTitle"/>
          </p:nvPr>
        </p:nvSpPr>
        <p:spPr>
          <a:xfrm>
            <a:off x="571500" y="0"/>
            <a:ext cx="9867899" cy="1092200"/>
          </a:xfrm>
          <a:prstGeom prst="rect">
            <a:avLst/>
          </a:prstGeom>
        </p:spPr>
        <p:txBody>
          <a:bodyPr anchor="ctr">
            <a:normAutofit/>
          </a:bodyPr>
          <a:lstStyle>
            <a:lvl1pPr algn="l">
              <a:defRPr sz="3500" b="1">
                <a:solidFill>
                  <a:schemeClr val="bg1"/>
                </a:solidFill>
              </a:defRPr>
            </a:lvl1p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50693892-D74A-2645-AED8-E27D62681EC0}"/>
              </a:ext>
            </a:extLst>
          </p:cNvPr>
          <p:cNvSpPr>
            <a:spLocks noGrp="1"/>
          </p:cNvSpPr>
          <p:nvPr>
            <p:ph type="ftr" sz="quarter" idx="11"/>
          </p:nvPr>
        </p:nvSpPr>
        <p:spPr>
          <a:xfrm flipH="1">
            <a:off x="0" y="3192272"/>
            <a:ext cx="2878118" cy="3665728"/>
          </a:xfrm>
        </p:spPr>
        <p:txBody>
          <a:bodyPr/>
          <a:lstStyle/>
          <a:p>
            <a:endParaRPr lang="en-US" dirty="0"/>
          </a:p>
        </p:txBody>
      </p:sp>
      <p:pic>
        <p:nvPicPr>
          <p:cNvPr id="10" name="Picture 9">
            <a:extLst>
              <a:ext uri="{FF2B5EF4-FFF2-40B4-BE49-F238E27FC236}">
                <a16:creationId xmlns:a16="http://schemas.microsoft.com/office/drawing/2014/main" id="{36A5AFFF-49B9-AC4F-9816-CAC4E5EF564D}"/>
              </a:ext>
            </a:extLst>
          </p:cNvPr>
          <p:cNvPicPr>
            <a:picLocks noChangeAspect="1"/>
          </p:cNvPicPr>
          <p:nvPr userDrawn="1"/>
        </p:nvPicPr>
        <p:blipFill>
          <a:blip r:embed="rId2"/>
          <a:stretch>
            <a:fillRect/>
          </a:stretch>
        </p:blipFill>
        <p:spPr>
          <a:xfrm>
            <a:off x="10949169" y="222437"/>
            <a:ext cx="1039581" cy="748058"/>
          </a:xfrm>
          <a:prstGeom prst="rect">
            <a:avLst/>
          </a:prstGeom>
        </p:spPr>
      </p:pic>
    </p:spTree>
    <p:extLst>
      <p:ext uri="{BB962C8B-B14F-4D97-AF65-F5344CB8AC3E}">
        <p14:creationId xmlns:p14="http://schemas.microsoft.com/office/powerpoint/2010/main" val="2650539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009D8E"/>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CA4B7132-96A2-0F4D-9019-23470FFD0113}"/>
              </a:ext>
            </a:extLst>
          </p:cNvPr>
          <p:cNvSpPr>
            <a:spLocks noGrp="1"/>
          </p:cNvSpPr>
          <p:nvPr>
            <p:ph type="pic" idx="10"/>
          </p:nvPr>
        </p:nvSpPr>
        <p:spPr>
          <a:xfrm>
            <a:off x="0" y="1092200"/>
            <a:ext cx="12192000" cy="576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237A718F-5815-9641-B41C-D6D4E59C048C}"/>
              </a:ext>
            </a:extLst>
          </p:cNvPr>
          <p:cNvSpPr>
            <a:spLocks noGrp="1"/>
          </p:cNvSpPr>
          <p:nvPr>
            <p:ph type="ctrTitle"/>
          </p:nvPr>
        </p:nvSpPr>
        <p:spPr>
          <a:xfrm>
            <a:off x="571500" y="0"/>
            <a:ext cx="9867899" cy="1092200"/>
          </a:xfrm>
          <a:prstGeom prst="rect">
            <a:avLst/>
          </a:prstGeom>
        </p:spPr>
        <p:txBody>
          <a:bodyPr anchor="ctr">
            <a:normAutofit/>
          </a:bodyPr>
          <a:lstStyle>
            <a:lvl1pPr algn="l">
              <a:defRPr sz="3500" b="1">
                <a:solidFill>
                  <a:schemeClr val="bg1"/>
                </a:solidFill>
              </a:defRPr>
            </a:lvl1p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0CD21E17-227F-C741-9F9B-A28438F01630}"/>
              </a:ext>
            </a:extLst>
          </p:cNvPr>
          <p:cNvSpPr>
            <a:spLocks noGrp="1"/>
          </p:cNvSpPr>
          <p:nvPr>
            <p:ph type="ftr" sz="quarter" idx="11"/>
          </p:nvPr>
        </p:nvSpPr>
        <p:spPr>
          <a:xfrm flipH="1">
            <a:off x="0" y="3192272"/>
            <a:ext cx="2878118" cy="3665728"/>
          </a:xfrm>
        </p:spPr>
        <p:txBody>
          <a:bodyPr/>
          <a:lstStyle/>
          <a:p>
            <a:endParaRPr lang="en-US" dirty="0"/>
          </a:p>
        </p:txBody>
      </p:sp>
      <p:pic>
        <p:nvPicPr>
          <p:cNvPr id="10" name="Picture 9">
            <a:extLst>
              <a:ext uri="{FF2B5EF4-FFF2-40B4-BE49-F238E27FC236}">
                <a16:creationId xmlns:a16="http://schemas.microsoft.com/office/drawing/2014/main" id="{294D4EED-D8FD-2049-9F5E-E0A0ADA8A157}"/>
              </a:ext>
            </a:extLst>
          </p:cNvPr>
          <p:cNvPicPr>
            <a:picLocks noChangeAspect="1"/>
          </p:cNvPicPr>
          <p:nvPr userDrawn="1"/>
        </p:nvPicPr>
        <p:blipFill>
          <a:blip r:embed="rId2"/>
          <a:stretch>
            <a:fillRect/>
          </a:stretch>
        </p:blipFill>
        <p:spPr>
          <a:xfrm>
            <a:off x="10949169" y="222437"/>
            <a:ext cx="1039581" cy="748058"/>
          </a:xfrm>
          <a:prstGeom prst="rect">
            <a:avLst/>
          </a:prstGeom>
        </p:spPr>
      </p:pic>
    </p:spTree>
    <p:extLst>
      <p:ext uri="{BB962C8B-B14F-4D97-AF65-F5344CB8AC3E}">
        <p14:creationId xmlns:p14="http://schemas.microsoft.com/office/powerpoint/2010/main" val="79678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E8398B"/>
        </a:solidFill>
        <a:effectLst/>
      </p:bgPr>
    </p:bg>
    <p:spTree>
      <p:nvGrpSpPr>
        <p:cNvPr id="1" name=""/>
        <p:cNvGrpSpPr/>
        <p:nvPr/>
      </p:nvGrpSpPr>
      <p:grpSpPr>
        <a:xfrm>
          <a:off x="0" y="0"/>
          <a:ext cx="0" cy="0"/>
          <a:chOff x="0" y="0"/>
          <a:chExt cx="0" cy="0"/>
        </a:xfrm>
      </p:grpSpPr>
      <p:pic>
        <p:nvPicPr>
          <p:cNvPr id="9" name="Image" descr="Image">
            <a:extLst>
              <a:ext uri="{FF2B5EF4-FFF2-40B4-BE49-F238E27FC236}">
                <a16:creationId xmlns:a16="http://schemas.microsoft.com/office/drawing/2014/main" id="{BFF99FFA-11DF-DA4E-B761-34E2541F698D}"/>
              </a:ext>
            </a:extLst>
          </p:cNvPr>
          <p:cNvPicPr>
            <a:picLocks noChangeAspect="1"/>
          </p:cNvPicPr>
          <p:nvPr userDrawn="1"/>
        </p:nvPicPr>
        <p:blipFill>
          <a:blip r:embed="rId2"/>
          <a:stretch>
            <a:fillRect/>
          </a:stretch>
        </p:blipFill>
        <p:spPr>
          <a:xfrm>
            <a:off x="8921411" y="2692400"/>
            <a:ext cx="3270589" cy="4165600"/>
          </a:xfrm>
          <a:prstGeom prst="rect">
            <a:avLst/>
          </a:prstGeom>
          <a:ln w="12700">
            <a:miter lim="400000"/>
          </a:ln>
        </p:spPr>
      </p:pic>
      <p:sp>
        <p:nvSpPr>
          <p:cNvPr id="2" name="Title 1">
            <a:extLst>
              <a:ext uri="{FF2B5EF4-FFF2-40B4-BE49-F238E27FC236}">
                <a16:creationId xmlns:a16="http://schemas.microsoft.com/office/drawing/2014/main" id="{237A718F-5815-9641-B41C-D6D4E59C048C}"/>
              </a:ext>
            </a:extLst>
          </p:cNvPr>
          <p:cNvSpPr>
            <a:spLocks noGrp="1"/>
          </p:cNvSpPr>
          <p:nvPr>
            <p:ph type="ctrTitle"/>
          </p:nvPr>
        </p:nvSpPr>
        <p:spPr>
          <a:xfrm>
            <a:off x="807865" y="1789042"/>
            <a:ext cx="8882235" cy="2757557"/>
          </a:xfrm>
          <a:prstGeom prst="rect">
            <a:avLst/>
          </a:prstGeom>
        </p:spPr>
        <p:txBody>
          <a:bodyPr anchor="b">
            <a:normAutofit/>
          </a:bodyPr>
          <a:lstStyle>
            <a:lvl1pPr algn="l">
              <a:defRPr sz="35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045D4C8-B6A6-EB47-BF2B-392932DCDD66}"/>
              </a:ext>
            </a:extLst>
          </p:cNvPr>
          <p:cNvSpPr>
            <a:spLocks noGrp="1"/>
          </p:cNvSpPr>
          <p:nvPr>
            <p:ph type="subTitle" idx="1"/>
          </p:nvPr>
        </p:nvSpPr>
        <p:spPr>
          <a:xfrm>
            <a:off x="807865" y="4838699"/>
            <a:ext cx="8882235" cy="1393047"/>
          </a:xfrm>
          <a:prstGeom prst="rect">
            <a:avLst/>
          </a:prstGeom>
        </p:spPr>
        <p:txBody>
          <a:bodyPr/>
          <a:lstStyle>
            <a:lvl1pPr marL="0" indent="0" algn="l">
              <a:buNone/>
              <a:defRPr sz="2400">
                <a:solidFill>
                  <a:srgbClr val="FFD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1" name="Picture 10">
            <a:extLst>
              <a:ext uri="{FF2B5EF4-FFF2-40B4-BE49-F238E27FC236}">
                <a16:creationId xmlns:a16="http://schemas.microsoft.com/office/drawing/2014/main" id="{895A2F5E-6345-BA46-A5B0-7F2BEFF19F32}"/>
              </a:ext>
            </a:extLst>
          </p:cNvPr>
          <p:cNvPicPr>
            <a:picLocks noChangeAspect="1"/>
          </p:cNvPicPr>
          <p:nvPr userDrawn="1"/>
        </p:nvPicPr>
        <p:blipFill>
          <a:blip r:embed="rId3"/>
          <a:stretch>
            <a:fillRect/>
          </a:stretch>
        </p:blipFill>
        <p:spPr>
          <a:xfrm>
            <a:off x="807866" y="626254"/>
            <a:ext cx="1432270" cy="1030628"/>
          </a:xfrm>
          <a:prstGeom prst="rect">
            <a:avLst/>
          </a:prstGeom>
        </p:spPr>
      </p:pic>
    </p:spTree>
    <p:extLst>
      <p:ext uri="{BB962C8B-B14F-4D97-AF65-F5344CB8AC3E}">
        <p14:creationId xmlns:p14="http://schemas.microsoft.com/office/powerpoint/2010/main" val="2635900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F07F1D"/>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CA4B7132-96A2-0F4D-9019-23470FFD0113}"/>
              </a:ext>
            </a:extLst>
          </p:cNvPr>
          <p:cNvSpPr>
            <a:spLocks noGrp="1"/>
          </p:cNvSpPr>
          <p:nvPr>
            <p:ph type="pic" idx="10"/>
          </p:nvPr>
        </p:nvSpPr>
        <p:spPr>
          <a:xfrm>
            <a:off x="0" y="1092200"/>
            <a:ext cx="12192000" cy="5765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237A718F-5815-9641-B41C-D6D4E59C048C}"/>
              </a:ext>
            </a:extLst>
          </p:cNvPr>
          <p:cNvSpPr>
            <a:spLocks noGrp="1"/>
          </p:cNvSpPr>
          <p:nvPr>
            <p:ph type="ctrTitle"/>
          </p:nvPr>
        </p:nvSpPr>
        <p:spPr>
          <a:xfrm>
            <a:off x="571500" y="0"/>
            <a:ext cx="9867899" cy="1092200"/>
          </a:xfrm>
          <a:prstGeom prst="rect">
            <a:avLst/>
          </a:prstGeom>
        </p:spPr>
        <p:txBody>
          <a:bodyPr anchor="ctr">
            <a:normAutofit/>
          </a:bodyPr>
          <a:lstStyle>
            <a:lvl1pPr algn="l">
              <a:defRPr sz="3500" b="1">
                <a:solidFill>
                  <a:schemeClr val="bg1"/>
                </a:solidFill>
              </a:defRPr>
            </a:lvl1p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DB93509E-C51E-A240-8116-23C54C421406}"/>
              </a:ext>
            </a:extLst>
          </p:cNvPr>
          <p:cNvSpPr>
            <a:spLocks noGrp="1"/>
          </p:cNvSpPr>
          <p:nvPr>
            <p:ph type="ftr" sz="quarter" idx="11"/>
          </p:nvPr>
        </p:nvSpPr>
        <p:spPr>
          <a:xfrm flipH="1">
            <a:off x="0" y="3192272"/>
            <a:ext cx="2878118" cy="3665728"/>
          </a:xfrm>
        </p:spPr>
        <p:txBody>
          <a:bodyPr/>
          <a:lstStyle/>
          <a:p>
            <a:endParaRPr lang="en-US" dirty="0"/>
          </a:p>
        </p:txBody>
      </p:sp>
      <p:pic>
        <p:nvPicPr>
          <p:cNvPr id="10" name="Picture 9">
            <a:extLst>
              <a:ext uri="{FF2B5EF4-FFF2-40B4-BE49-F238E27FC236}">
                <a16:creationId xmlns:a16="http://schemas.microsoft.com/office/drawing/2014/main" id="{19D62390-85DA-274A-B54D-85F0199C6303}"/>
              </a:ext>
            </a:extLst>
          </p:cNvPr>
          <p:cNvPicPr>
            <a:picLocks noChangeAspect="1"/>
          </p:cNvPicPr>
          <p:nvPr userDrawn="1"/>
        </p:nvPicPr>
        <p:blipFill>
          <a:blip r:embed="rId2"/>
          <a:stretch>
            <a:fillRect/>
          </a:stretch>
        </p:blipFill>
        <p:spPr>
          <a:xfrm>
            <a:off x="10949169" y="222437"/>
            <a:ext cx="1039581" cy="748058"/>
          </a:xfrm>
          <a:prstGeom prst="rect">
            <a:avLst/>
          </a:prstGeom>
        </p:spPr>
      </p:pic>
    </p:spTree>
    <p:extLst>
      <p:ext uri="{BB962C8B-B14F-4D97-AF65-F5344CB8AC3E}">
        <p14:creationId xmlns:p14="http://schemas.microsoft.com/office/powerpoint/2010/main" val="863910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09D8E"/>
        </a:solidFill>
        <a:effectLst/>
      </p:bgPr>
    </p:bg>
    <p:spTree>
      <p:nvGrpSpPr>
        <p:cNvPr id="1" name=""/>
        <p:cNvGrpSpPr/>
        <p:nvPr/>
      </p:nvGrpSpPr>
      <p:grpSpPr>
        <a:xfrm>
          <a:off x="0" y="0"/>
          <a:ext cx="0" cy="0"/>
          <a:chOff x="0" y="0"/>
          <a:chExt cx="0" cy="0"/>
        </a:xfrm>
      </p:grpSpPr>
      <p:pic>
        <p:nvPicPr>
          <p:cNvPr id="9" name="Image" descr="Image">
            <a:extLst>
              <a:ext uri="{FF2B5EF4-FFF2-40B4-BE49-F238E27FC236}">
                <a16:creationId xmlns:a16="http://schemas.microsoft.com/office/drawing/2014/main" id="{BFF99FFA-11DF-DA4E-B761-34E2541F698D}"/>
              </a:ext>
            </a:extLst>
          </p:cNvPr>
          <p:cNvPicPr>
            <a:picLocks noChangeAspect="1"/>
          </p:cNvPicPr>
          <p:nvPr userDrawn="1"/>
        </p:nvPicPr>
        <p:blipFill>
          <a:blip r:embed="rId2"/>
          <a:stretch>
            <a:fillRect/>
          </a:stretch>
        </p:blipFill>
        <p:spPr>
          <a:xfrm>
            <a:off x="8921411" y="2692400"/>
            <a:ext cx="3270589" cy="4165600"/>
          </a:xfrm>
          <a:prstGeom prst="rect">
            <a:avLst/>
          </a:prstGeom>
          <a:ln w="12700">
            <a:miter lim="400000"/>
          </a:ln>
        </p:spPr>
      </p:pic>
      <p:sp>
        <p:nvSpPr>
          <p:cNvPr id="2" name="Title 1">
            <a:extLst>
              <a:ext uri="{FF2B5EF4-FFF2-40B4-BE49-F238E27FC236}">
                <a16:creationId xmlns:a16="http://schemas.microsoft.com/office/drawing/2014/main" id="{237A718F-5815-9641-B41C-D6D4E59C048C}"/>
              </a:ext>
            </a:extLst>
          </p:cNvPr>
          <p:cNvSpPr>
            <a:spLocks noGrp="1"/>
          </p:cNvSpPr>
          <p:nvPr>
            <p:ph type="ctrTitle"/>
          </p:nvPr>
        </p:nvSpPr>
        <p:spPr>
          <a:xfrm>
            <a:off x="807865" y="1808922"/>
            <a:ext cx="8882235" cy="2737678"/>
          </a:xfrm>
          <a:prstGeom prst="rect">
            <a:avLst/>
          </a:prstGeom>
        </p:spPr>
        <p:txBody>
          <a:bodyPr anchor="b">
            <a:normAutofit/>
          </a:bodyPr>
          <a:lstStyle>
            <a:lvl1pPr algn="l">
              <a:defRPr sz="35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045D4C8-B6A6-EB47-BF2B-392932DCDD66}"/>
              </a:ext>
            </a:extLst>
          </p:cNvPr>
          <p:cNvSpPr>
            <a:spLocks noGrp="1"/>
          </p:cNvSpPr>
          <p:nvPr>
            <p:ph type="subTitle" idx="1"/>
          </p:nvPr>
        </p:nvSpPr>
        <p:spPr>
          <a:xfrm>
            <a:off x="807865" y="4838699"/>
            <a:ext cx="8882235" cy="1393047"/>
          </a:xfrm>
          <a:prstGeom prst="rect">
            <a:avLst/>
          </a:prstGeom>
        </p:spPr>
        <p:txBody>
          <a:bodyPr/>
          <a:lstStyle>
            <a:lvl1pPr marL="0" indent="0" algn="l">
              <a:buNone/>
              <a:defRPr sz="2400">
                <a:solidFill>
                  <a:srgbClr val="FFD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0" name="Picture 9">
            <a:extLst>
              <a:ext uri="{FF2B5EF4-FFF2-40B4-BE49-F238E27FC236}">
                <a16:creationId xmlns:a16="http://schemas.microsoft.com/office/drawing/2014/main" id="{8128968A-2EF6-3749-8CA6-17460AE70390}"/>
              </a:ext>
            </a:extLst>
          </p:cNvPr>
          <p:cNvPicPr>
            <a:picLocks noChangeAspect="1"/>
          </p:cNvPicPr>
          <p:nvPr userDrawn="1"/>
        </p:nvPicPr>
        <p:blipFill>
          <a:blip r:embed="rId3"/>
          <a:stretch>
            <a:fillRect/>
          </a:stretch>
        </p:blipFill>
        <p:spPr>
          <a:xfrm>
            <a:off x="807866" y="626254"/>
            <a:ext cx="1432270" cy="1030628"/>
          </a:xfrm>
          <a:prstGeom prst="rect">
            <a:avLst/>
          </a:prstGeom>
        </p:spPr>
      </p:pic>
    </p:spTree>
    <p:extLst>
      <p:ext uri="{BB962C8B-B14F-4D97-AF65-F5344CB8AC3E}">
        <p14:creationId xmlns:p14="http://schemas.microsoft.com/office/powerpoint/2010/main" val="335438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F07F1D"/>
        </a:solidFill>
        <a:effectLst/>
      </p:bgPr>
    </p:bg>
    <p:spTree>
      <p:nvGrpSpPr>
        <p:cNvPr id="1" name=""/>
        <p:cNvGrpSpPr/>
        <p:nvPr/>
      </p:nvGrpSpPr>
      <p:grpSpPr>
        <a:xfrm>
          <a:off x="0" y="0"/>
          <a:ext cx="0" cy="0"/>
          <a:chOff x="0" y="0"/>
          <a:chExt cx="0" cy="0"/>
        </a:xfrm>
      </p:grpSpPr>
      <p:pic>
        <p:nvPicPr>
          <p:cNvPr id="9" name="Image" descr="Image">
            <a:extLst>
              <a:ext uri="{FF2B5EF4-FFF2-40B4-BE49-F238E27FC236}">
                <a16:creationId xmlns:a16="http://schemas.microsoft.com/office/drawing/2014/main" id="{BFF99FFA-11DF-DA4E-B761-34E2541F698D}"/>
              </a:ext>
            </a:extLst>
          </p:cNvPr>
          <p:cNvPicPr>
            <a:picLocks noChangeAspect="1"/>
          </p:cNvPicPr>
          <p:nvPr userDrawn="1"/>
        </p:nvPicPr>
        <p:blipFill>
          <a:blip r:embed="rId2"/>
          <a:stretch>
            <a:fillRect/>
          </a:stretch>
        </p:blipFill>
        <p:spPr>
          <a:xfrm>
            <a:off x="8921411" y="2692400"/>
            <a:ext cx="3270589" cy="4165600"/>
          </a:xfrm>
          <a:prstGeom prst="rect">
            <a:avLst/>
          </a:prstGeom>
          <a:ln w="12700">
            <a:miter lim="400000"/>
          </a:ln>
        </p:spPr>
      </p:pic>
      <p:sp>
        <p:nvSpPr>
          <p:cNvPr id="2" name="Title 1">
            <a:extLst>
              <a:ext uri="{FF2B5EF4-FFF2-40B4-BE49-F238E27FC236}">
                <a16:creationId xmlns:a16="http://schemas.microsoft.com/office/drawing/2014/main" id="{237A718F-5815-9641-B41C-D6D4E59C048C}"/>
              </a:ext>
            </a:extLst>
          </p:cNvPr>
          <p:cNvSpPr>
            <a:spLocks noGrp="1"/>
          </p:cNvSpPr>
          <p:nvPr>
            <p:ph type="ctrTitle"/>
          </p:nvPr>
        </p:nvSpPr>
        <p:spPr>
          <a:xfrm>
            <a:off x="807865" y="1798982"/>
            <a:ext cx="8882235" cy="2747617"/>
          </a:xfrm>
          <a:prstGeom prst="rect">
            <a:avLst/>
          </a:prstGeom>
        </p:spPr>
        <p:txBody>
          <a:bodyPr anchor="b">
            <a:normAutofit/>
          </a:bodyPr>
          <a:lstStyle>
            <a:lvl1pPr algn="l">
              <a:defRPr sz="35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045D4C8-B6A6-EB47-BF2B-392932DCDD66}"/>
              </a:ext>
            </a:extLst>
          </p:cNvPr>
          <p:cNvSpPr>
            <a:spLocks noGrp="1"/>
          </p:cNvSpPr>
          <p:nvPr>
            <p:ph type="subTitle" idx="1"/>
          </p:nvPr>
        </p:nvSpPr>
        <p:spPr>
          <a:xfrm>
            <a:off x="807865" y="4838699"/>
            <a:ext cx="8882235" cy="1393047"/>
          </a:xfrm>
          <a:prstGeom prst="rect">
            <a:avLst/>
          </a:prstGeom>
        </p:spPr>
        <p:txBody>
          <a:bodyPr/>
          <a:lstStyle>
            <a:lvl1pPr marL="0" indent="0" algn="l">
              <a:buNone/>
              <a:defRPr sz="2400">
                <a:solidFill>
                  <a:srgbClr val="FFD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0" name="Picture 9">
            <a:extLst>
              <a:ext uri="{FF2B5EF4-FFF2-40B4-BE49-F238E27FC236}">
                <a16:creationId xmlns:a16="http://schemas.microsoft.com/office/drawing/2014/main" id="{BAA7057D-6EB9-2140-8F8A-9EFDBA41BBCE}"/>
              </a:ext>
            </a:extLst>
          </p:cNvPr>
          <p:cNvPicPr>
            <a:picLocks noChangeAspect="1"/>
          </p:cNvPicPr>
          <p:nvPr userDrawn="1"/>
        </p:nvPicPr>
        <p:blipFill>
          <a:blip r:embed="rId3"/>
          <a:stretch>
            <a:fillRect/>
          </a:stretch>
        </p:blipFill>
        <p:spPr>
          <a:xfrm>
            <a:off x="807866" y="626254"/>
            <a:ext cx="1432270" cy="1030628"/>
          </a:xfrm>
          <a:prstGeom prst="rect">
            <a:avLst/>
          </a:prstGeom>
        </p:spPr>
      </p:pic>
    </p:spTree>
    <p:extLst>
      <p:ext uri="{BB962C8B-B14F-4D97-AF65-F5344CB8AC3E}">
        <p14:creationId xmlns:p14="http://schemas.microsoft.com/office/powerpoint/2010/main" val="146576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0C8B-45BA-5340-ABAB-F11AE57F2C23}"/>
              </a:ext>
            </a:extLst>
          </p:cNvPr>
          <p:cNvSpPr>
            <a:spLocks noGrp="1"/>
          </p:cNvSpPr>
          <p:nvPr>
            <p:ph type="title"/>
          </p:nvPr>
        </p:nvSpPr>
        <p:spPr>
          <a:xfrm>
            <a:off x="838200" y="365125"/>
            <a:ext cx="9317182" cy="1325563"/>
          </a:xfrm>
          <a:prstGeom prst="rect">
            <a:avLst/>
          </a:prstGeom>
        </p:spPr>
        <p:txBody>
          <a:bodyPr>
            <a:normAutofit/>
          </a:bodyPr>
          <a:lstStyle>
            <a:lvl1pPr>
              <a:defRPr sz="3500" b="1" i="0" baseline="0">
                <a:solidFill>
                  <a:srgbClr val="2476BD"/>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393EE5-7E39-4549-95D7-D3BFB522CC74}"/>
              </a:ext>
            </a:extLst>
          </p:cNvPr>
          <p:cNvSpPr>
            <a:spLocks noGrp="1"/>
          </p:cNvSpPr>
          <p:nvPr>
            <p:ph idx="1"/>
          </p:nvPr>
        </p:nvSpPr>
        <p:spPr>
          <a:xfrm>
            <a:off x="838200" y="1825625"/>
            <a:ext cx="9317182" cy="4485120"/>
          </a:xfrm>
          <a:prstGeom prst="rect">
            <a:avLst/>
          </a:prstGeom>
        </p:spPr>
        <p:txBody>
          <a:bodyPr/>
          <a:lstStyle>
            <a:lvl1pPr>
              <a:buClr>
                <a:srgbClr val="E8398B"/>
              </a:buClr>
              <a:buSzPct val="120000"/>
              <a:defRPr sz="2400" baseline="0">
                <a:solidFill>
                  <a:schemeClr val="tx1">
                    <a:lumMod val="65000"/>
                    <a:lumOff val="35000"/>
                  </a:schemeClr>
                </a:solidFill>
              </a:defRPr>
            </a:lvl1pPr>
            <a:lvl2pPr marL="685800" indent="-228600">
              <a:buClr>
                <a:srgbClr val="E8398B"/>
              </a:buClr>
              <a:buSzPct val="70000"/>
              <a:buFont typeface="Zapf Dingbats"/>
              <a:buChar char="✦"/>
              <a:defRPr sz="2000" baseline="0">
                <a:solidFill>
                  <a:schemeClr val="tx1">
                    <a:lumMod val="65000"/>
                    <a:lumOff val="35000"/>
                  </a:schemeClr>
                </a:solidFill>
              </a:defRPr>
            </a:lvl2pPr>
            <a:lvl3pPr>
              <a:defRPr baseline="0">
                <a:solidFill>
                  <a:schemeClr val="tx1">
                    <a:lumMod val="65000"/>
                    <a:lumOff val="35000"/>
                  </a:schemeClr>
                </a:solidFill>
              </a:defRPr>
            </a:lvl3pPr>
            <a:lvl4pPr>
              <a:defRPr baseline="0">
                <a:solidFill>
                  <a:schemeClr val="tx1">
                    <a:lumMod val="65000"/>
                    <a:lumOff val="35000"/>
                  </a:schemeClr>
                </a:solidFill>
              </a:defRPr>
            </a:lvl4pPr>
            <a:lvl5pPr>
              <a:defRPr baseline="0">
                <a:solidFill>
                  <a:schemeClr val="tx1">
                    <a:lumMod val="65000"/>
                    <a:lumOff val="35000"/>
                  </a:schemeClr>
                </a:solidFill>
              </a:defRPr>
            </a:lvl5pPr>
          </a:lstStyle>
          <a:p>
            <a:pPr lvl="0"/>
            <a:r>
              <a:rPr lang="en-GB" dirty="0"/>
              <a:t>Click to edit Master text styles</a:t>
            </a:r>
          </a:p>
          <a:p>
            <a:pPr lvl="1"/>
            <a:r>
              <a:rPr lang="en-GB" dirty="0"/>
              <a:t>Second level</a:t>
            </a:r>
          </a:p>
        </p:txBody>
      </p:sp>
      <p:sp>
        <p:nvSpPr>
          <p:cNvPr id="7" name="Rectangle">
            <a:extLst>
              <a:ext uri="{FF2B5EF4-FFF2-40B4-BE49-F238E27FC236}">
                <a16:creationId xmlns:a16="http://schemas.microsoft.com/office/drawing/2014/main" id="{7ABEE29A-305B-314D-A93F-A7A807EDA402}"/>
              </a:ext>
            </a:extLst>
          </p:cNvPr>
          <p:cNvSpPr/>
          <p:nvPr userDrawn="1"/>
        </p:nvSpPr>
        <p:spPr>
          <a:xfrm>
            <a:off x="10773494" y="0"/>
            <a:ext cx="1418506" cy="6858000"/>
          </a:xfrm>
          <a:prstGeom prst="rect">
            <a:avLst/>
          </a:prstGeom>
          <a:solidFill>
            <a:srgbClr val="2476B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0" i="0" dirty="0">
              <a:cs typeface="Arial" panose="020B0604020202020204" pitchFamily="34" charset="0"/>
            </a:endParaRPr>
          </a:p>
        </p:txBody>
      </p:sp>
      <p:pic>
        <p:nvPicPr>
          <p:cNvPr id="9" name="Image" descr="Image">
            <a:extLst>
              <a:ext uri="{FF2B5EF4-FFF2-40B4-BE49-F238E27FC236}">
                <a16:creationId xmlns:a16="http://schemas.microsoft.com/office/drawing/2014/main" id="{50AEC03A-5EFF-354C-9EDF-19263B261B66}"/>
              </a:ext>
            </a:extLst>
          </p:cNvPr>
          <p:cNvPicPr>
            <a:picLocks noChangeAspect="1"/>
          </p:cNvPicPr>
          <p:nvPr userDrawn="1"/>
        </p:nvPicPr>
        <p:blipFill>
          <a:blip r:embed="rId2"/>
          <a:stretch>
            <a:fillRect/>
          </a:stretch>
        </p:blipFill>
        <p:spPr>
          <a:xfrm>
            <a:off x="10773494" y="5043340"/>
            <a:ext cx="1424767" cy="1814660"/>
          </a:xfrm>
          <a:prstGeom prst="rect">
            <a:avLst/>
          </a:prstGeom>
          <a:ln w="12700">
            <a:miter lim="400000"/>
          </a:ln>
        </p:spPr>
      </p:pic>
      <p:pic>
        <p:nvPicPr>
          <p:cNvPr id="13" name="Picture 12">
            <a:extLst>
              <a:ext uri="{FF2B5EF4-FFF2-40B4-BE49-F238E27FC236}">
                <a16:creationId xmlns:a16="http://schemas.microsoft.com/office/drawing/2014/main" id="{60245A63-C5DF-5B42-82CF-79E31A9A549A}"/>
              </a:ext>
            </a:extLst>
          </p:cNvPr>
          <p:cNvPicPr>
            <a:picLocks noChangeAspect="1"/>
          </p:cNvPicPr>
          <p:nvPr userDrawn="1"/>
        </p:nvPicPr>
        <p:blipFill>
          <a:blip r:embed="rId3"/>
          <a:stretch>
            <a:fillRect/>
          </a:stretch>
        </p:blipFill>
        <p:spPr>
          <a:xfrm>
            <a:off x="10949169" y="222437"/>
            <a:ext cx="1039581" cy="748058"/>
          </a:xfrm>
          <a:prstGeom prst="rect">
            <a:avLst/>
          </a:prstGeom>
        </p:spPr>
      </p:pic>
    </p:spTree>
    <p:extLst>
      <p:ext uri="{BB962C8B-B14F-4D97-AF65-F5344CB8AC3E}">
        <p14:creationId xmlns:p14="http://schemas.microsoft.com/office/powerpoint/2010/main" val="273427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0C8B-45BA-5340-ABAB-F11AE57F2C23}"/>
              </a:ext>
            </a:extLst>
          </p:cNvPr>
          <p:cNvSpPr>
            <a:spLocks noGrp="1"/>
          </p:cNvSpPr>
          <p:nvPr>
            <p:ph type="title"/>
          </p:nvPr>
        </p:nvSpPr>
        <p:spPr>
          <a:xfrm>
            <a:off x="838200" y="365125"/>
            <a:ext cx="9317182" cy="1325563"/>
          </a:xfrm>
          <a:prstGeom prst="rect">
            <a:avLst/>
          </a:prstGeom>
        </p:spPr>
        <p:txBody>
          <a:bodyPr>
            <a:normAutofit/>
          </a:bodyPr>
          <a:lstStyle>
            <a:lvl1pPr>
              <a:defRPr sz="3500" b="1" i="0" baseline="0">
                <a:solidFill>
                  <a:srgbClr val="E8398B"/>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393EE5-7E39-4549-95D7-D3BFB522CC74}"/>
              </a:ext>
            </a:extLst>
          </p:cNvPr>
          <p:cNvSpPr>
            <a:spLocks noGrp="1"/>
          </p:cNvSpPr>
          <p:nvPr>
            <p:ph idx="1"/>
          </p:nvPr>
        </p:nvSpPr>
        <p:spPr>
          <a:xfrm>
            <a:off x="838200" y="1825625"/>
            <a:ext cx="9317182" cy="4485120"/>
          </a:xfrm>
          <a:prstGeom prst="rect">
            <a:avLst/>
          </a:prstGeom>
        </p:spPr>
        <p:txBody>
          <a:bodyPr/>
          <a:lstStyle>
            <a:lvl1pPr>
              <a:buClr>
                <a:srgbClr val="E8398B"/>
              </a:buClr>
              <a:buSzPct val="120000"/>
              <a:defRPr sz="2400" baseline="0">
                <a:solidFill>
                  <a:schemeClr val="tx1">
                    <a:lumMod val="65000"/>
                    <a:lumOff val="35000"/>
                  </a:schemeClr>
                </a:solidFill>
              </a:defRPr>
            </a:lvl1pPr>
            <a:lvl2pPr marL="685800" indent="-228600">
              <a:buClr>
                <a:srgbClr val="E8398B"/>
              </a:buClr>
              <a:buSzPct val="70000"/>
              <a:buFont typeface="Zapf Dingbats"/>
              <a:buChar char="✦"/>
              <a:defRPr sz="2000" baseline="0">
                <a:solidFill>
                  <a:schemeClr val="tx1">
                    <a:lumMod val="65000"/>
                    <a:lumOff val="35000"/>
                  </a:schemeClr>
                </a:solidFill>
              </a:defRPr>
            </a:lvl2pPr>
            <a:lvl3pPr>
              <a:defRPr baseline="0">
                <a:solidFill>
                  <a:schemeClr val="tx1">
                    <a:lumMod val="65000"/>
                    <a:lumOff val="35000"/>
                  </a:schemeClr>
                </a:solidFill>
              </a:defRPr>
            </a:lvl3pPr>
            <a:lvl4pPr>
              <a:defRPr baseline="0">
                <a:solidFill>
                  <a:schemeClr val="tx1">
                    <a:lumMod val="65000"/>
                    <a:lumOff val="35000"/>
                  </a:schemeClr>
                </a:solidFill>
              </a:defRPr>
            </a:lvl4pPr>
            <a:lvl5pPr>
              <a:defRPr baseline="0">
                <a:solidFill>
                  <a:schemeClr val="tx1">
                    <a:lumMod val="65000"/>
                    <a:lumOff val="35000"/>
                  </a:schemeClr>
                </a:solidFill>
              </a:defRPr>
            </a:lvl5pPr>
          </a:lstStyle>
          <a:p>
            <a:pPr lvl="0"/>
            <a:r>
              <a:rPr lang="en-GB" dirty="0"/>
              <a:t>Click to edit Master text styles</a:t>
            </a:r>
          </a:p>
          <a:p>
            <a:pPr lvl="1"/>
            <a:r>
              <a:rPr lang="en-GB" dirty="0"/>
              <a:t>Second level</a:t>
            </a:r>
          </a:p>
        </p:txBody>
      </p:sp>
      <p:sp>
        <p:nvSpPr>
          <p:cNvPr id="7" name="Rectangle">
            <a:extLst>
              <a:ext uri="{FF2B5EF4-FFF2-40B4-BE49-F238E27FC236}">
                <a16:creationId xmlns:a16="http://schemas.microsoft.com/office/drawing/2014/main" id="{7ABEE29A-305B-314D-A93F-A7A807EDA402}"/>
              </a:ext>
            </a:extLst>
          </p:cNvPr>
          <p:cNvSpPr/>
          <p:nvPr userDrawn="1"/>
        </p:nvSpPr>
        <p:spPr>
          <a:xfrm>
            <a:off x="10773494" y="0"/>
            <a:ext cx="1418506" cy="6858000"/>
          </a:xfrm>
          <a:prstGeom prst="rect">
            <a:avLst/>
          </a:prstGeom>
          <a:solidFill>
            <a:srgbClr val="E7398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0" i="0" dirty="0">
              <a:cs typeface="Arial" panose="020B0604020202020204" pitchFamily="34" charset="0"/>
            </a:endParaRPr>
          </a:p>
        </p:txBody>
      </p:sp>
      <p:pic>
        <p:nvPicPr>
          <p:cNvPr id="9" name="Image" descr="Image">
            <a:extLst>
              <a:ext uri="{FF2B5EF4-FFF2-40B4-BE49-F238E27FC236}">
                <a16:creationId xmlns:a16="http://schemas.microsoft.com/office/drawing/2014/main" id="{50AEC03A-5EFF-354C-9EDF-19263B261B66}"/>
              </a:ext>
            </a:extLst>
          </p:cNvPr>
          <p:cNvPicPr>
            <a:picLocks noChangeAspect="1"/>
          </p:cNvPicPr>
          <p:nvPr userDrawn="1"/>
        </p:nvPicPr>
        <p:blipFill>
          <a:blip r:embed="rId2"/>
          <a:stretch>
            <a:fillRect/>
          </a:stretch>
        </p:blipFill>
        <p:spPr>
          <a:xfrm>
            <a:off x="10773494" y="5043340"/>
            <a:ext cx="1424767" cy="1814660"/>
          </a:xfrm>
          <a:prstGeom prst="rect">
            <a:avLst/>
          </a:prstGeom>
          <a:ln w="12700">
            <a:miter lim="400000"/>
          </a:ln>
        </p:spPr>
      </p:pic>
      <p:pic>
        <p:nvPicPr>
          <p:cNvPr id="12" name="Picture 11">
            <a:extLst>
              <a:ext uri="{FF2B5EF4-FFF2-40B4-BE49-F238E27FC236}">
                <a16:creationId xmlns:a16="http://schemas.microsoft.com/office/drawing/2014/main" id="{3043C19E-462C-8D42-9294-F1E56D11DD32}"/>
              </a:ext>
            </a:extLst>
          </p:cNvPr>
          <p:cNvPicPr>
            <a:picLocks noChangeAspect="1"/>
          </p:cNvPicPr>
          <p:nvPr userDrawn="1"/>
        </p:nvPicPr>
        <p:blipFill>
          <a:blip r:embed="rId3"/>
          <a:stretch>
            <a:fillRect/>
          </a:stretch>
        </p:blipFill>
        <p:spPr>
          <a:xfrm>
            <a:off x="10949169" y="222437"/>
            <a:ext cx="1039581" cy="748058"/>
          </a:xfrm>
          <a:prstGeom prst="rect">
            <a:avLst/>
          </a:prstGeom>
        </p:spPr>
      </p:pic>
    </p:spTree>
    <p:extLst>
      <p:ext uri="{BB962C8B-B14F-4D97-AF65-F5344CB8AC3E}">
        <p14:creationId xmlns:p14="http://schemas.microsoft.com/office/powerpoint/2010/main" val="224868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0C8B-45BA-5340-ABAB-F11AE57F2C23}"/>
              </a:ext>
            </a:extLst>
          </p:cNvPr>
          <p:cNvSpPr>
            <a:spLocks noGrp="1"/>
          </p:cNvSpPr>
          <p:nvPr>
            <p:ph type="title"/>
          </p:nvPr>
        </p:nvSpPr>
        <p:spPr>
          <a:xfrm>
            <a:off x="838200" y="365125"/>
            <a:ext cx="9317182" cy="1325563"/>
          </a:xfrm>
          <a:prstGeom prst="rect">
            <a:avLst/>
          </a:prstGeom>
        </p:spPr>
        <p:txBody>
          <a:bodyPr>
            <a:normAutofit/>
          </a:bodyPr>
          <a:lstStyle>
            <a:lvl1pPr>
              <a:defRPr sz="3500" b="1" i="0" baseline="0">
                <a:solidFill>
                  <a:srgbClr val="009D8E"/>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393EE5-7E39-4549-95D7-D3BFB522CC74}"/>
              </a:ext>
            </a:extLst>
          </p:cNvPr>
          <p:cNvSpPr>
            <a:spLocks noGrp="1"/>
          </p:cNvSpPr>
          <p:nvPr>
            <p:ph idx="1"/>
          </p:nvPr>
        </p:nvSpPr>
        <p:spPr>
          <a:xfrm>
            <a:off x="838200" y="1825625"/>
            <a:ext cx="9317182" cy="4485120"/>
          </a:xfrm>
          <a:prstGeom prst="rect">
            <a:avLst/>
          </a:prstGeom>
        </p:spPr>
        <p:txBody>
          <a:bodyPr/>
          <a:lstStyle>
            <a:lvl1pPr>
              <a:buClr>
                <a:srgbClr val="009D8E"/>
              </a:buClr>
              <a:buSzPct val="120000"/>
              <a:defRPr sz="2400" baseline="0">
                <a:solidFill>
                  <a:schemeClr val="tx1">
                    <a:lumMod val="65000"/>
                    <a:lumOff val="35000"/>
                  </a:schemeClr>
                </a:solidFill>
              </a:defRPr>
            </a:lvl1pPr>
            <a:lvl2pPr marL="685800" indent="-228600">
              <a:buClr>
                <a:srgbClr val="009D8E"/>
              </a:buClr>
              <a:buSzPct val="70000"/>
              <a:buFont typeface="Zapf Dingbats"/>
              <a:buChar char="✦"/>
              <a:defRPr sz="2000" baseline="0">
                <a:solidFill>
                  <a:schemeClr val="tx1">
                    <a:lumMod val="65000"/>
                    <a:lumOff val="35000"/>
                  </a:schemeClr>
                </a:solidFill>
              </a:defRPr>
            </a:lvl2pPr>
            <a:lvl3pPr>
              <a:defRPr baseline="0">
                <a:solidFill>
                  <a:schemeClr val="tx1">
                    <a:lumMod val="65000"/>
                    <a:lumOff val="35000"/>
                  </a:schemeClr>
                </a:solidFill>
              </a:defRPr>
            </a:lvl3pPr>
            <a:lvl4pPr>
              <a:defRPr baseline="0">
                <a:solidFill>
                  <a:schemeClr val="tx1">
                    <a:lumMod val="65000"/>
                    <a:lumOff val="35000"/>
                  </a:schemeClr>
                </a:solidFill>
              </a:defRPr>
            </a:lvl4pPr>
            <a:lvl5pPr>
              <a:defRPr baseline="0">
                <a:solidFill>
                  <a:schemeClr val="tx1">
                    <a:lumMod val="65000"/>
                    <a:lumOff val="35000"/>
                  </a:schemeClr>
                </a:solidFill>
              </a:defRPr>
            </a:lvl5pPr>
          </a:lstStyle>
          <a:p>
            <a:pPr lvl="0"/>
            <a:r>
              <a:rPr lang="en-GB" dirty="0"/>
              <a:t>Click to edit Master text styles</a:t>
            </a:r>
          </a:p>
          <a:p>
            <a:pPr lvl="1"/>
            <a:r>
              <a:rPr lang="en-GB" dirty="0"/>
              <a:t>Second level</a:t>
            </a:r>
          </a:p>
        </p:txBody>
      </p:sp>
      <p:sp>
        <p:nvSpPr>
          <p:cNvPr id="7" name="Rectangle">
            <a:extLst>
              <a:ext uri="{FF2B5EF4-FFF2-40B4-BE49-F238E27FC236}">
                <a16:creationId xmlns:a16="http://schemas.microsoft.com/office/drawing/2014/main" id="{7ABEE29A-305B-314D-A93F-A7A807EDA402}"/>
              </a:ext>
            </a:extLst>
          </p:cNvPr>
          <p:cNvSpPr/>
          <p:nvPr userDrawn="1"/>
        </p:nvSpPr>
        <p:spPr>
          <a:xfrm>
            <a:off x="10773494" y="0"/>
            <a:ext cx="1418506" cy="6858000"/>
          </a:xfrm>
          <a:prstGeom prst="rect">
            <a:avLst/>
          </a:prstGeom>
          <a:solidFill>
            <a:srgbClr val="009D8E"/>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0" i="0" dirty="0">
              <a:cs typeface="Arial" panose="020B0604020202020204" pitchFamily="34" charset="0"/>
            </a:endParaRPr>
          </a:p>
        </p:txBody>
      </p:sp>
      <p:pic>
        <p:nvPicPr>
          <p:cNvPr id="9" name="Image" descr="Image">
            <a:extLst>
              <a:ext uri="{FF2B5EF4-FFF2-40B4-BE49-F238E27FC236}">
                <a16:creationId xmlns:a16="http://schemas.microsoft.com/office/drawing/2014/main" id="{50AEC03A-5EFF-354C-9EDF-19263B261B66}"/>
              </a:ext>
            </a:extLst>
          </p:cNvPr>
          <p:cNvPicPr>
            <a:picLocks noChangeAspect="1"/>
          </p:cNvPicPr>
          <p:nvPr userDrawn="1"/>
        </p:nvPicPr>
        <p:blipFill>
          <a:blip r:embed="rId2"/>
          <a:stretch>
            <a:fillRect/>
          </a:stretch>
        </p:blipFill>
        <p:spPr>
          <a:xfrm>
            <a:off x="10773494" y="5043340"/>
            <a:ext cx="1424767" cy="1814660"/>
          </a:xfrm>
          <a:prstGeom prst="rect">
            <a:avLst/>
          </a:prstGeom>
          <a:ln w="12700">
            <a:miter lim="400000"/>
          </a:ln>
        </p:spPr>
      </p:pic>
      <p:pic>
        <p:nvPicPr>
          <p:cNvPr id="12" name="Picture 11">
            <a:extLst>
              <a:ext uri="{FF2B5EF4-FFF2-40B4-BE49-F238E27FC236}">
                <a16:creationId xmlns:a16="http://schemas.microsoft.com/office/drawing/2014/main" id="{98518185-835E-8443-830B-B00A155D938E}"/>
              </a:ext>
            </a:extLst>
          </p:cNvPr>
          <p:cNvPicPr>
            <a:picLocks noChangeAspect="1"/>
          </p:cNvPicPr>
          <p:nvPr userDrawn="1"/>
        </p:nvPicPr>
        <p:blipFill>
          <a:blip r:embed="rId3"/>
          <a:stretch>
            <a:fillRect/>
          </a:stretch>
        </p:blipFill>
        <p:spPr>
          <a:xfrm>
            <a:off x="10949169" y="222437"/>
            <a:ext cx="1039581" cy="748058"/>
          </a:xfrm>
          <a:prstGeom prst="rect">
            <a:avLst/>
          </a:prstGeom>
        </p:spPr>
      </p:pic>
    </p:spTree>
    <p:extLst>
      <p:ext uri="{BB962C8B-B14F-4D97-AF65-F5344CB8AC3E}">
        <p14:creationId xmlns:p14="http://schemas.microsoft.com/office/powerpoint/2010/main" val="23864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0C8B-45BA-5340-ABAB-F11AE57F2C23}"/>
              </a:ext>
            </a:extLst>
          </p:cNvPr>
          <p:cNvSpPr>
            <a:spLocks noGrp="1"/>
          </p:cNvSpPr>
          <p:nvPr>
            <p:ph type="title"/>
          </p:nvPr>
        </p:nvSpPr>
        <p:spPr>
          <a:xfrm>
            <a:off x="838200" y="365125"/>
            <a:ext cx="9317182" cy="1325563"/>
          </a:xfrm>
          <a:prstGeom prst="rect">
            <a:avLst/>
          </a:prstGeom>
        </p:spPr>
        <p:txBody>
          <a:bodyPr>
            <a:normAutofit/>
          </a:bodyPr>
          <a:lstStyle>
            <a:lvl1pPr>
              <a:defRPr sz="3500" b="1" i="0" baseline="0">
                <a:solidFill>
                  <a:srgbClr val="F07F1D"/>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393EE5-7E39-4549-95D7-D3BFB522CC74}"/>
              </a:ext>
            </a:extLst>
          </p:cNvPr>
          <p:cNvSpPr>
            <a:spLocks noGrp="1"/>
          </p:cNvSpPr>
          <p:nvPr>
            <p:ph idx="1"/>
          </p:nvPr>
        </p:nvSpPr>
        <p:spPr>
          <a:xfrm>
            <a:off x="838200" y="1825625"/>
            <a:ext cx="9317182" cy="4485120"/>
          </a:xfrm>
          <a:prstGeom prst="rect">
            <a:avLst/>
          </a:prstGeom>
        </p:spPr>
        <p:txBody>
          <a:bodyPr/>
          <a:lstStyle>
            <a:lvl1pPr>
              <a:buClr>
                <a:srgbClr val="F07F1D"/>
              </a:buClr>
              <a:buSzPct val="120000"/>
              <a:defRPr sz="2400" baseline="0">
                <a:solidFill>
                  <a:schemeClr val="tx1">
                    <a:lumMod val="65000"/>
                    <a:lumOff val="35000"/>
                  </a:schemeClr>
                </a:solidFill>
              </a:defRPr>
            </a:lvl1pPr>
            <a:lvl2pPr marL="685800" indent="-228600">
              <a:buClr>
                <a:srgbClr val="F07F1D"/>
              </a:buClr>
              <a:buSzPct val="70000"/>
              <a:buFont typeface="Zapf Dingbats"/>
              <a:buChar char="✦"/>
              <a:defRPr sz="2000" baseline="0">
                <a:solidFill>
                  <a:schemeClr val="tx1">
                    <a:lumMod val="65000"/>
                    <a:lumOff val="35000"/>
                  </a:schemeClr>
                </a:solidFill>
              </a:defRPr>
            </a:lvl2pPr>
            <a:lvl3pPr>
              <a:defRPr baseline="0">
                <a:solidFill>
                  <a:schemeClr val="tx1">
                    <a:lumMod val="65000"/>
                    <a:lumOff val="35000"/>
                  </a:schemeClr>
                </a:solidFill>
              </a:defRPr>
            </a:lvl3pPr>
            <a:lvl4pPr>
              <a:defRPr baseline="0">
                <a:solidFill>
                  <a:schemeClr val="tx1">
                    <a:lumMod val="65000"/>
                    <a:lumOff val="35000"/>
                  </a:schemeClr>
                </a:solidFill>
              </a:defRPr>
            </a:lvl4pPr>
            <a:lvl5pPr>
              <a:defRPr baseline="0">
                <a:solidFill>
                  <a:schemeClr val="tx1">
                    <a:lumMod val="65000"/>
                    <a:lumOff val="35000"/>
                  </a:schemeClr>
                </a:solidFill>
              </a:defRPr>
            </a:lvl5pPr>
          </a:lstStyle>
          <a:p>
            <a:pPr lvl="0"/>
            <a:r>
              <a:rPr lang="en-GB" dirty="0"/>
              <a:t>Click to edit Master text styles</a:t>
            </a:r>
          </a:p>
          <a:p>
            <a:pPr lvl="1"/>
            <a:r>
              <a:rPr lang="en-GB" dirty="0"/>
              <a:t>Second level</a:t>
            </a:r>
          </a:p>
        </p:txBody>
      </p:sp>
      <p:sp>
        <p:nvSpPr>
          <p:cNvPr id="7" name="Rectangle">
            <a:extLst>
              <a:ext uri="{FF2B5EF4-FFF2-40B4-BE49-F238E27FC236}">
                <a16:creationId xmlns:a16="http://schemas.microsoft.com/office/drawing/2014/main" id="{7ABEE29A-305B-314D-A93F-A7A807EDA402}"/>
              </a:ext>
            </a:extLst>
          </p:cNvPr>
          <p:cNvSpPr/>
          <p:nvPr userDrawn="1"/>
        </p:nvSpPr>
        <p:spPr>
          <a:xfrm>
            <a:off x="10773494" y="0"/>
            <a:ext cx="1418506" cy="6858000"/>
          </a:xfrm>
          <a:prstGeom prst="rect">
            <a:avLst/>
          </a:prstGeom>
          <a:solidFill>
            <a:srgbClr val="F07F1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0" i="0" dirty="0">
              <a:cs typeface="Arial" panose="020B0604020202020204" pitchFamily="34" charset="0"/>
            </a:endParaRPr>
          </a:p>
        </p:txBody>
      </p:sp>
      <p:pic>
        <p:nvPicPr>
          <p:cNvPr id="9" name="Image" descr="Image">
            <a:extLst>
              <a:ext uri="{FF2B5EF4-FFF2-40B4-BE49-F238E27FC236}">
                <a16:creationId xmlns:a16="http://schemas.microsoft.com/office/drawing/2014/main" id="{50AEC03A-5EFF-354C-9EDF-19263B261B66}"/>
              </a:ext>
            </a:extLst>
          </p:cNvPr>
          <p:cNvPicPr>
            <a:picLocks noChangeAspect="1"/>
          </p:cNvPicPr>
          <p:nvPr userDrawn="1"/>
        </p:nvPicPr>
        <p:blipFill>
          <a:blip r:embed="rId2"/>
          <a:stretch>
            <a:fillRect/>
          </a:stretch>
        </p:blipFill>
        <p:spPr>
          <a:xfrm>
            <a:off x="10773494" y="5043340"/>
            <a:ext cx="1424767" cy="1814660"/>
          </a:xfrm>
          <a:prstGeom prst="rect">
            <a:avLst/>
          </a:prstGeom>
          <a:ln w="12700">
            <a:miter lim="400000"/>
          </a:ln>
        </p:spPr>
      </p:pic>
      <p:pic>
        <p:nvPicPr>
          <p:cNvPr id="12" name="Picture 11">
            <a:extLst>
              <a:ext uri="{FF2B5EF4-FFF2-40B4-BE49-F238E27FC236}">
                <a16:creationId xmlns:a16="http://schemas.microsoft.com/office/drawing/2014/main" id="{51267999-EA4F-A746-80A0-12D1FD6ED69C}"/>
              </a:ext>
            </a:extLst>
          </p:cNvPr>
          <p:cNvPicPr>
            <a:picLocks noChangeAspect="1"/>
          </p:cNvPicPr>
          <p:nvPr userDrawn="1"/>
        </p:nvPicPr>
        <p:blipFill>
          <a:blip r:embed="rId3"/>
          <a:stretch>
            <a:fillRect/>
          </a:stretch>
        </p:blipFill>
        <p:spPr>
          <a:xfrm>
            <a:off x="10949169" y="222437"/>
            <a:ext cx="1039581" cy="748058"/>
          </a:xfrm>
          <a:prstGeom prst="rect">
            <a:avLst/>
          </a:prstGeom>
        </p:spPr>
      </p:pic>
    </p:spTree>
    <p:extLst>
      <p:ext uri="{BB962C8B-B14F-4D97-AF65-F5344CB8AC3E}">
        <p14:creationId xmlns:p14="http://schemas.microsoft.com/office/powerpoint/2010/main" val="67524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0C8B-45BA-5340-ABAB-F11AE57F2C23}"/>
              </a:ext>
            </a:extLst>
          </p:cNvPr>
          <p:cNvSpPr>
            <a:spLocks noGrp="1"/>
          </p:cNvSpPr>
          <p:nvPr>
            <p:ph type="title"/>
          </p:nvPr>
        </p:nvSpPr>
        <p:spPr>
          <a:xfrm>
            <a:off x="3911600" y="365125"/>
            <a:ext cx="6243782" cy="1325563"/>
          </a:xfrm>
          <a:prstGeom prst="rect">
            <a:avLst/>
          </a:prstGeom>
        </p:spPr>
        <p:txBody>
          <a:bodyPr>
            <a:normAutofit/>
          </a:bodyPr>
          <a:lstStyle>
            <a:lvl1pPr>
              <a:defRPr sz="3500" b="1" i="0" baseline="0">
                <a:solidFill>
                  <a:srgbClr val="2476BD"/>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393EE5-7E39-4549-95D7-D3BFB522CC74}"/>
              </a:ext>
            </a:extLst>
          </p:cNvPr>
          <p:cNvSpPr>
            <a:spLocks noGrp="1"/>
          </p:cNvSpPr>
          <p:nvPr>
            <p:ph idx="1"/>
          </p:nvPr>
        </p:nvSpPr>
        <p:spPr>
          <a:xfrm>
            <a:off x="3911600" y="1943099"/>
            <a:ext cx="6243782" cy="4367645"/>
          </a:xfrm>
          <a:prstGeom prst="rect">
            <a:avLst/>
          </a:prstGeom>
        </p:spPr>
        <p:txBody>
          <a:bodyPr/>
          <a:lstStyle>
            <a:lvl1pPr>
              <a:buClr>
                <a:srgbClr val="E8398B"/>
              </a:buClr>
              <a:buSzPct val="120000"/>
              <a:defRPr sz="2400" baseline="0">
                <a:solidFill>
                  <a:schemeClr val="tx1">
                    <a:lumMod val="65000"/>
                    <a:lumOff val="35000"/>
                  </a:schemeClr>
                </a:solidFill>
              </a:defRPr>
            </a:lvl1pPr>
            <a:lvl2pPr marL="685800" indent="-228600">
              <a:buClr>
                <a:srgbClr val="E8398B"/>
              </a:buClr>
              <a:buSzPct val="70000"/>
              <a:buFont typeface="Zapf Dingbats"/>
              <a:buChar char="✦"/>
              <a:defRPr sz="2000" baseline="0">
                <a:solidFill>
                  <a:schemeClr val="tx1">
                    <a:lumMod val="65000"/>
                    <a:lumOff val="35000"/>
                  </a:schemeClr>
                </a:solidFill>
              </a:defRPr>
            </a:lvl2pPr>
            <a:lvl3pPr>
              <a:defRPr baseline="0">
                <a:solidFill>
                  <a:schemeClr val="tx1">
                    <a:lumMod val="65000"/>
                    <a:lumOff val="35000"/>
                  </a:schemeClr>
                </a:solidFill>
              </a:defRPr>
            </a:lvl3pPr>
            <a:lvl4pPr>
              <a:defRPr baseline="0">
                <a:solidFill>
                  <a:schemeClr val="tx1">
                    <a:lumMod val="65000"/>
                    <a:lumOff val="35000"/>
                  </a:schemeClr>
                </a:solidFill>
              </a:defRPr>
            </a:lvl4pPr>
            <a:lvl5pPr>
              <a:defRPr baseline="0">
                <a:solidFill>
                  <a:schemeClr val="tx1">
                    <a:lumMod val="65000"/>
                    <a:lumOff val="35000"/>
                  </a:schemeClr>
                </a:solidFill>
              </a:defRPr>
            </a:lvl5pPr>
          </a:lstStyle>
          <a:p>
            <a:pPr lvl="0"/>
            <a:r>
              <a:rPr lang="en-GB" dirty="0"/>
              <a:t>Click to edit Master text styles</a:t>
            </a:r>
          </a:p>
          <a:p>
            <a:pPr lvl="1"/>
            <a:r>
              <a:rPr lang="en-GB" dirty="0"/>
              <a:t>Second level</a:t>
            </a:r>
          </a:p>
        </p:txBody>
      </p:sp>
      <p:sp>
        <p:nvSpPr>
          <p:cNvPr id="7" name="Rectangle">
            <a:extLst>
              <a:ext uri="{FF2B5EF4-FFF2-40B4-BE49-F238E27FC236}">
                <a16:creationId xmlns:a16="http://schemas.microsoft.com/office/drawing/2014/main" id="{7ABEE29A-305B-314D-A93F-A7A807EDA402}"/>
              </a:ext>
            </a:extLst>
          </p:cNvPr>
          <p:cNvSpPr/>
          <p:nvPr userDrawn="1"/>
        </p:nvSpPr>
        <p:spPr>
          <a:xfrm>
            <a:off x="10773494" y="0"/>
            <a:ext cx="1418506" cy="6858000"/>
          </a:xfrm>
          <a:prstGeom prst="rect">
            <a:avLst/>
          </a:prstGeom>
          <a:solidFill>
            <a:srgbClr val="2476B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0" i="0" dirty="0">
              <a:cs typeface="Arial" panose="020B0604020202020204" pitchFamily="34" charset="0"/>
            </a:endParaRPr>
          </a:p>
        </p:txBody>
      </p:sp>
      <p:pic>
        <p:nvPicPr>
          <p:cNvPr id="9" name="Image" descr="Image">
            <a:extLst>
              <a:ext uri="{FF2B5EF4-FFF2-40B4-BE49-F238E27FC236}">
                <a16:creationId xmlns:a16="http://schemas.microsoft.com/office/drawing/2014/main" id="{50AEC03A-5EFF-354C-9EDF-19263B261B66}"/>
              </a:ext>
            </a:extLst>
          </p:cNvPr>
          <p:cNvPicPr>
            <a:picLocks noChangeAspect="1"/>
          </p:cNvPicPr>
          <p:nvPr userDrawn="1"/>
        </p:nvPicPr>
        <p:blipFill>
          <a:blip r:embed="rId2"/>
          <a:stretch>
            <a:fillRect/>
          </a:stretch>
        </p:blipFill>
        <p:spPr>
          <a:xfrm>
            <a:off x="10773494" y="5043340"/>
            <a:ext cx="1424767" cy="1814660"/>
          </a:xfrm>
          <a:prstGeom prst="rect">
            <a:avLst/>
          </a:prstGeom>
          <a:ln w="12700">
            <a:miter lim="400000"/>
          </a:ln>
        </p:spPr>
      </p:pic>
      <p:sp>
        <p:nvSpPr>
          <p:cNvPr id="10" name="Picture Placeholder 2">
            <a:extLst>
              <a:ext uri="{FF2B5EF4-FFF2-40B4-BE49-F238E27FC236}">
                <a16:creationId xmlns:a16="http://schemas.microsoft.com/office/drawing/2014/main" id="{D61CA300-11B8-D44C-B5A3-43E8B71A5155}"/>
              </a:ext>
            </a:extLst>
          </p:cNvPr>
          <p:cNvSpPr>
            <a:spLocks noGrp="1"/>
          </p:cNvSpPr>
          <p:nvPr>
            <p:ph type="pic" idx="10"/>
          </p:nvPr>
        </p:nvSpPr>
        <p:spPr>
          <a:xfrm>
            <a:off x="0" y="0"/>
            <a:ext cx="34671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3" name="Picture 12">
            <a:extLst>
              <a:ext uri="{FF2B5EF4-FFF2-40B4-BE49-F238E27FC236}">
                <a16:creationId xmlns:a16="http://schemas.microsoft.com/office/drawing/2014/main" id="{9E049605-446E-D342-A213-B33086875F21}"/>
              </a:ext>
            </a:extLst>
          </p:cNvPr>
          <p:cNvPicPr>
            <a:picLocks noChangeAspect="1"/>
          </p:cNvPicPr>
          <p:nvPr userDrawn="1"/>
        </p:nvPicPr>
        <p:blipFill>
          <a:blip r:embed="rId3"/>
          <a:stretch>
            <a:fillRect/>
          </a:stretch>
        </p:blipFill>
        <p:spPr>
          <a:xfrm>
            <a:off x="10949169" y="222437"/>
            <a:ext cx="1039581" cy="748058"/>
          </a:xfrm>
          <a:prstGeom prst="rect">
            <a:avLst/>
          </a:prstGeom>
        </p:spPr>
      </p:pic>
    </p:spTree>
    <p:extLst>
      <p:ext uri="{BB962C8B-B14F-4D97-AF65-F5344CB8AC3E}">
        <p14:creationId xmlns:p14="http://schemas.microsoft.com/office/powerpoint/2010/main" val="74579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F22F5-C713-5347-8CD3-7BDB33E1E2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844AFC0-6B99-C143-A404-D88086F64B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0738945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9" r:id="rId4"/>
    <p:sldLayoutId id="2147483663" r:id="rId5"/>
    <p:sldLayoutId id="2147483650" r:id="rId6"/>
    <p:sldLayoutId id="2147483665" r:id="rId7"/>
    <p:sldLayoutId id="2147483664" r:id="rId8"/>
    <p:sldLayoutId id="2147483658" r:id="rId9"/>
    <p:sldLayoutId id="2147483673" r:id="rId10"/>
    <p:sldLayoutId id="2147483674" r:id="rId11"/>
    <p:sldLayoutId id="2147483675" r:id="rId12"/>
  </p:sldLayoutIdLst>
  <p:hf sldNum="0" hdr="0" dt="0"/>
  <p:txStyles>
    <p:titleStyle>
      <a:lvl1pPr algn="l" defTabSz="914400" rtl="0" eaLnBrk="1" latinLnBrk="0" hangingPunct="1">
        <a:lnSpc>
          <a:spcPct val="90000"/>
        </a:lnSpc>
        <a:spcBef>
          <a:spcPct val="0"/>
        </a:spcBef>
        <a:buNone/>
        <a:defRPr sz="35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F22F5-C713-5347-8CD3-7BDB33E1E2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844AFC0-6B99-C143-A404-D88086F64B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Footer Placeholder 10">
            <a:extLst>
              <a:ext uri="{FF2B5EF4-FFF2-40B4-BE49-F238E27FC236}">
                <a16:creationId xmlns:a16="http://schemas.microsoft.com/office/drawing/2014/main" id="{3C48D226-A215-F84A-BA0D-568B28413E8A}"/>
              </a:ext>
            </a:extLst>
          </p:cNvPr>
          <p:cNvSpPr>
            <a:spLocks noGrp="1" noChangeAspect="1"/>
          </p:cNvSpPr>
          <p:nvPr>
            <p:ph type="ftr" sz="quarter" idx="3"/>
          </p:nvPr>
        </p:nvSpPr>
        <p:spPr>
          <a:xfrm>
            <a:off x="9313882" y="3192272"/>
            <a:ext cx="2878118" cy="3665728"/>
          </a:xfrm>
          <a:prstGeom prst="rect">
            <a:avLst/>
          </a:prstGeom>
          <a:blipFill>
            <a:blip r:embed="rId10"/>
            <a:stretch>
              <a:fillRect/>
            </a:stretch>
          </a:blipFill>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319948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hf sldNum="0" hdr="0" dt="0"/>
  <p:txStyles>
    <p:titleStyle>
      <a:lvl1pPr algn="l" defTabSz="914400" rtl="0" eaLnBrk="1" latinLnBrk="0" hangingPunct="1">
        <a:lnSpc>
          <a:spcPct val="90000"/>
        </a:lnSpc>
        <a:spcBef>
          <a:spcPct val="0"/>
        </a:spcBef>
        <a:buNone/>
        <a:defRPr sz="35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hyperlink" Target="https://ainorman93.wordpress.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hyperlink" Target="https://www.wallpaperflare.com/closeup-deadbolt-electronic-key-keychain-keyring-keys-wallpaper-qcli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www.salto-youth.net/IDtoolAssessors"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hyperlink" Target="https://www.rawpixel.com/image/415563/premium-photo-image-walnut-background-almonds" TargetMode="Externa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www.peoplemattersglobal.com/news/diversity/800-ceos-come-together-for-advancement-of-diversity-inclusion-at-the-workplace-2435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www.flickr.com/photos/dahlstroms/518741779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s://www.pexels.com/photo/people-woman-glass-lens-4155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www.flickr.com/photos/barrettelementary/1548281320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hyperlink" Target="https://www.flickr.com/photos/gotcredit/3362752319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s://interaliaproject.com/kinesthetic-learning-in-youth-wor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salto-youth.net/inclusionstrategy"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hyperlink" Target="http://www.salto-youth.net/IDroadma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DE62-D520-2B44-A82A-59D31DA77A07}"/>
              </a:ext>
            </a:extLst>
          </p:cNvPr>
          <p:cNvSpPr>
            <a:spLocks noGrp="1"/>
          </p:cNvSpPr>
          <p:nvPr>
            <p:ph type="ctrTitle"/>
          </p:nvPr>
        </p:nvSpPr>
        <p:spPr/>
        <p:txBody>
          <a:bodyPr>
            <a:normAutofit/>
          </a:bodyPr>
          <a:lstStyle/>
          <a:p>
            <a:r>
              <a:rPr lang="en-US" sz="6000" dirty="0"/>
              <a:t>The European inclusion &amp; diversity framework</a:t>
            </a:r>
          </a:p>
        </p:txBody>
      </p:sp>
      <p:sp>
        <p:nvSpPr>
          <p:cNvPr id="3" name="Subtitle 2">
            <a:extLst>
              <a:ext uri="{FF2B5EF4-FFF2-40B4-BE49-F238E27FC236}">
                <a16:creationId xmlns:a16="http://schemas.microsoft.com/office/drawing/2014/main" id="{BB639E9B-AB09-B74A-BDA5-EE2ABF2535F2}"/>
              </a:ext>
            </a:extLst>
          </p:cNvPr>
          <p:cNvSpPr>
            <a:spLocks noGrp="1"/>
          </p:cNvSpPr>
          <p:nvPr>
            <p:ph type="subTitle" idx="1"/>
          </p:nvPr>
        </p:nvSpPr>
        <p:spPr/>
        <p:txBody>
          <a:bodyPr/>
          <a:lstStyle/>
          <a:p>
            <a:r>
              <a:rPr lang="en-US" dirty="0"/>
              <a:t>Inclusion &amp; diversity training for assessors</a:t>
            </a:r>
          </a:p>
          <a:p>
            <a:r>
              <a:rPr lang="en-US" dirty="0"/>
              <a:t>www.SALTO-YOUTH.net/IDtoolAssessors/</a:t>
            </a:r>
          </a:p>
        </p:txBody>
      </p:sp>
    </p:spTree>
    <p:extLst>
      <p:ext uri="{BB962C8B-B14F-4D97-AF65-F5344CB8AC3E}">
        <p14:creationId xmlns:p14="http://schemas.microsoft.com/office/powerpoint/2010/main" val="5131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colorful&#10;&#10;Description automatically generated">
            <a:extLst>
              <a:ext uri="{FF2B5EF4-FFF2-40B4-BE49-F238E27FC236}">
                <a16:creationId xmlns:a16="http://schemas.microsoft.com/office/drawing/2014/main" id="{5A891FB9-4BC5-04B3-1C15-9DC91BC09CC3}"/>
              </a:ext>
            </a:extLst>
          </p:cNvPr>
          <p:cNvPicPr>
            <a:picLocks noGrp="1" noChangeAspect="1"/>
          </p:cNvPicPr>
          <p:nvPr>
            <p:ph type="pic" idx="10"/>
          </p:nvPr>
        </p:nvPicPr>
        <p:blipFill>
          <a:blip r:embed="rId3">
            <a:extLst>
              <a:ext uri="{837473B0-CC2E-450A-ABE3-18F120FF3D39}">
                <a1611:picAttrSrcUrl xmlns:a1611="http://schemas.microsoft.com/office/drawing/2016/11/main" r:id="rId4"/>
              </a:ext>
            </a:extLst>
          </a:blip>
          <a:srcRect l="23333" r="23333"/>
          <a:stretch>
            <a:fillRect/>
          </a:stretch>
        </p:blipFill>
        <p:spPr/>
      </p:pic>
      <p:sp>
        <p:nvSpPr>
          <p:cNvPr id="3" name="Title 2">
            <a:extLst>
              <a:ext uri="{FF2B5EF4-FFF2-40B4-BE49-F238E27FC236}">
                <a16:creationId xmlns:a16="http://schemas.microsoft.com/office/drawing/2014/main" id="{4EECC9F9-82D8-E447-849C-730E371912F6}"/>
              </a:ext>
            </a:extLst>
          </p:cNvPr>
          <p:cNvSpPr>
            <a:spLocks noGrp="1"/>
          </p:cNvSpPr>
          <p:nvPr>
            <p:ph type="ctrTitle"/>
          </p:nvPr>
        </p:nvSpPr>
        <p:spPr/>
        <p:txBody>
          <a:bodyPr/>
          <a:lstStyle/>
          <a:p>
            <a:r>
              <a:rPr lang="en-US" dirty="0"/>
              <a:t>Add your national context here</a:t>
            </a:r>
            <a:br>
              <a:rPr lang="en-US" dirty="0"/>
            </a:br>
            <a:br>
              <a:rPr lang="en-US" dirty="0"/>
            </a:br>
            <a:r>
              <a:rPr lang="en-US" dirty="0"/>
              <a:t>Why is it important for your NA/SALTO to work on inclusion?</a:t>
            </a:r>
          </a:p>
        </p:txBody>
      </p:sp>
      <p:sp>
        <p:nvSpPr>
          <p:cNvPr id="4" name="Footer Placeholder 3">
            <a:extLst>
              <a:ext uri="{FF2B5EF4-FFF2-40B4-BE49-F238E27FC236}">
                <a16:creationId xmlns:a16="http://schemas.microsoft.com/office/drawing/2014/main" id="{EE665702-5AD9-9448-BE3A-3A416A23B08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0325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DC76F-C447-954D-AC3B-DC288CDBD80D}"/>
              </a:ext>
            </a:extLst>
          </p:cNvPr>
          <p:cNvSpPr>
            <a:spLocks noGrp="1"/>
          </p:cNvSpPr>
          <p:nvPr>
            <p:ph type="title"/>
          </p:nvPr>
        </p:nvSpPr>
        <p:spPr/>
        <p:txBody>
          <a:bodyPr/>
          <a:lstStyle/>
          <a:p>
            <a:r>
              <a:rPr lang="en-US" dirty="0"/>
              <a:t>Your reasons to work on I&amp;D</a:t>
            </a:r>
          </a:p>
        </p:txBody>
      </p:sp>
      <p:sp>
        <p:nvSpPr>
          <p:cNvPr id="3" name="Content Placeholder 2">
            <a:extLst>
              <a:ext uri="{FF2B5EF4-FFF2-40B4-BE49-F238E27FC236}">
                <a16:creationId xmlns:a16="http://schemas.microsoft.com/office/drawing/2014/main" id="{9FD9A890-348E-4345-990C-BA4C0859079A}"/>
              </a:ext>
            </a:extLst>
          </p:cNvPr>
          <p:cNvSpPr>
            <a:spLocks noGrp="1"/>
          </p:cNvSpPr>
          <p:nvPr>
            <p:ph idx="1"/>
          </p:nvPr>
        </p:nvSpPr>
        <p:spPr/>
        <p:txBody>
          <a:bodyPr/>
          <a:lstStyle/>
          <a:p>
            <a:r>
              <a:rPr lang="en-US" dirty="0"/>
              <a:t>Replace with your text</a:t>
            </a:r>
          </a:p>
          <a:p>
            <a:r>
              <a:rPr lang="en-US" dirty="0"/>
              <a:t>Add your image</a:t>
            </a:r>
          </a:p>
        </p:txBody>
      </p:sp>
      <p:sp>
        <p:nvSpPr>
          <p:cNvPr id="4" name="Picture Placeholder 3">
            <a:extLst>
              <a:ext uri="{FF2B5EF4-FFF2-40B4-BE49-F238E27FC236}">
                <a16:creationId xmlns:a16="http://schemas.microsoft.com/office/drawing/2014/main" id="{B0EC7A8F-C63D-3F43-B697-606E6C5D3DD8}"/>
              </a:ext>
            </a:extLst>
          </p:cNvPr>
          <p:cNvSpPr>
            <a:spLocks noGrp="1"/>
          </p:cNvSpPr>
          <p:nvPr>
            <p:ph type="pic" idx="10"/>
          </p:nvPr>
        </p:nvSpPr>
        <p:spPr/>
      </p:sp>
    </p:spTree>
    <p:extLst>
      <p:ext uri="{BB962C8B-B14F-4D97-AF65-F5344CB8AC3E}">
        <p14:creationId xmlns:p14="http://schemas.microsoft.com/office/powerpoint/2010/main" val="327167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3C719-43E5-4B4D-B874-75B284260790}"/>
              </a:ext>
            </a:extLst>
          </p:cNvPr>
          <p:cNvSpPr>
            <a:spLocks noGrp="1"/>
          </p:cNvSpPr>
          <p:nvPr>
            <p:ph type="title"/>
          </p:nvPr>
        </p:nvSpPr>
        <p:spPr/>
        <p:txBody>
          <a:bodyPr/>
          <a:lstStyle/>
          <a:p>
            <a:r>
              <a:rPr lang="en-US" dirty="0"/>
              <a:t>National policy context</a:t>
            </a:r>
          </a:p>
        </p:txBody>
      </p:sp>
      <p:sp>
        <p:nvSpPr>
          <p:cNvPr id="3" name="Content Placeholder 2">
            <a:extLst>
              <a:ext uri="{FF2B5EF4-FFF2-40B4-BE49-F238E27FC236}">
                <a16:creationId xmlns:a16="http://schemas.microsoft.com/office/drawing/2014/main" id="{69587B1B-2B29-DE4A-B683-44C1CFD88EF9}"/>
              </a:ext>
            </a:extLst>
          </p:cNvPr>
          <p:cNvSpPr>
            <a:spLocks noGrp="1"/>
          </p:cNvSpPr>
          <p:nvPr>
            <p:ph idx="1"/>
          </p:nvPr>
        </p:nvSpPr>
        <p:spPr/>
        <p:txBody>
          <a:bodyPr/>
          <a:lstStyle/>
          <a:p>
            <a:r>
              <a:rPr lang="en-US" dirty="0"/>
              <a:t>Replace with your text</a:t>
            </a:r>
          </a:p>
          <a:p>
            <a:endParaRPr lang="en-US" dirty="0"/>
          </a:p>
        </p:txBody>
      </p:sp>
    </p:spTree>
    <p:extLst>
      <p:ext uri="{BB962C8B-B14F-4D97-AF65-F5344CB8AC3E}">
        <p14:creationId xmlns:p14="http://schemas.microsoft.com/office/powerpoint/2010/main" val="93336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floor, indoor, wooden, key&#10;&#10;Description automatically generated">
            <a:extLst>
              <a:ext uri="{FF2B5EF4-FFF2-40B4-BE49-F238E27FC236}">
                <a16:creationId xmlns:a16="http://schemas.microsoft.com/office/drawing/2014/main" id="{2B665499-AEA2-1B6F-04A1-D903D14316B5}"/>
              </a:ext>
            </a:extLst>
          </p:cNvPr>
          <p:cNvPicPr>
            <a:picLocks noGrp="1" noChangeAspect="1"/>
          </p:cNvPicPr>
          <p:nvPr>
            <p:ph type="pic" idx="10"/>
          </p:nvPr>
        </p:nvPicPr>
        <p:blipFill>
          <a:blip r:embed="rId3">
            <a:extLst>
              <a:ext uri="{837473B0-CC2E-450A-ABE3-18F120FF3D39}">
                <a1611:picAttrSrcUrl xmlns:a1611="http://schemas.microsoft.com/office/drawing/2016/11/main" r:id="rId4"/>
              </a:ext>
            </a:extLst>
          </a:blip>
          <a:srcRect l="20391" r="20391"/>
          <a:stretch>
            <a:fillRect/>
          </a:stretch>
        </p:blipFill>
        <p:spPr/>
      </p:pic>
      <p:sp>
        <p:nvSpPr>
          <p:cNvPr id="3" name="Title 2">
            <a:extLst>
              <a:ext uri="{FF2B5EF4-FFF2-40B4-BE49-F238E27FC236}">
                <a16:creationId xmlns:a16="http://schemas.microsoft.com/office/drawing/2014/main" id="{863ACEAD-B820-8645-9F15-B92D25F460BB}"/>
              </a:ext>
            </a:extLst>
          </p:cNvPr>
          <p:cNvSpPr>
            <a:spLocks noGrp="1"/>
          </p:cNvSpPr>
          <p:nvPr>
            <p:ph type="ctrTitle"/>
          </p:nvPr>
        </p:nvSpPr>
        <p:spPr/>
        <p:txBody>
          <a:bodyPr/>
          <a:lstStyle/>
          <a:p>
            <a:r>
              <a:rPr lang="en-US" dirty="0"/>
              <a:t>Assessors hold the </a:t>
            </a:r>
            <a:r>
              <a:rPr lang="en-US" sz="6600" dirty="0"/>
              <a:t>key </a:t>
            </a:r>
            <a:br>
              <a:rPr lang="en-US" dirty="0"/>
            </a:br>
            <a:r>
              <a:rPr lang="en-US" dirty="0"/>
              <a:t>to more &amp; better inclusion &amp; diversity</a:t>
            </a:r>
          </a:p>
        </p:txBody>
      </p:sp>
      <p:sp>
        <p:nvSpPr>
          <p:cNvPr id="4" name="Footer Placeholder 3">
            <a:extLst>
              <a:ext uri="{FF2B5EF4-FFF2-40B4-BE49-F238E27FC236}">
                <a16:creationId xmlns:a16="http://schemas.microsoft.com/office/drawing/2014/main" id="{B74E8F48-629D-1B41-B5A0-E40973F3C74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4725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2EB9-684E-1249-806A-CB31F28BE3E2}"/>
              </a:ext>
            </a:extLst>
          </p:cNvPr>
          <p:cNvSpPr>
            <a:spLocks noGrp="1"/>
          </p:cNvSpPr>
          <p:nvPr>
            <p:ph type="title"/>
          </p:nvPr>
        </p:nvSpPr>
        <p:spPr>
          <a:xfrm>
            <a:off x="838200" y="365125"/>
            <a:ext cx="9512030" cy="1325563"/>
          </a:xfrm>
        </p:spPr>
        <p:txBody>
          <a:bodyPr/>
          <a:lstStyle/>
          <a:p>
            <a:r>
              <a:rPr lang="en-US" dirty="0"/>
              <a:t>Not everybody has ‘the same’ starting point</a:t>
            </a:r>
          </a:p>
        </p:txBody>
      </p:sp>
      <p:pic>
        <p:nvPicPr>
          <p:cNvPr id="5" name="Content Placeholder 4" descr="A picture containing text, book&#10;&#10;Description automatically generated">
            <a:extLst>
              <a:ext uri="{FF2B5EF4-FFF2-40B4-BE49-F238E27FC236}">
                <a16:creationId xmlns:a16="http://schemas.microsoft.com/office/drawing/2014/main" id="{15DBB102-F3C7-56AC-7786-2E6C0C3A1BB4}"/>
              </a:ext>
            </a:extLst>
          </p:cNvPr>
          <p:cNvPicPr>
            <a:picLocks noGrp="1" noChangeAspect="1"/>
          </p:cNvPicPr>
          <p:nvPr>
            <p:ph idx="1"/>
          </p:nvPr>
        </p:nvPicPr>
        <p:blipFill>
          <a:blip r:embed="rId3"/>
          <a:stretch>
            <a:fillRect/>
          </a:stretch>
        </p:blipFill>
        <p:spPr>
          <a:xfrm>
            <a:off x="2101175" y="1697722"/>
            <a:ext cx="6721812" cy="4692135"/>
          </a:xfrm>
        </p:spPr>
      </p:pic>
    </p:spTree>
    <p:extLst>
      <p:ext uri="{BB962C8B-B14F-4D97-AF65-F5344CB8AC3E}">
        <p14:creationId xmlns:p14="http://schemas.microsoft.com/office/powerpoint/2010/main" val="118208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2EB9-684E-1249-806A-CB31F28BE3E2}"/>
              </a:ext>
            </a:extLst>
          </p:cNvPr>
          <p:cNvSpPr>
            <a:spLocks noGrp="1"/>
          </p:cNvSpPr>
          <p:nvPr>
            <p:ph type="title"/>
          </p:nvPr>
        </p:nvSpPr>
        <p:spPr/>
        <p:txBody>
          <a:bodyPr>
            <a:normAutofit fontScale="90000"/>
          </a:bodyPr>
          <a:lstStyle/>
          <a:p>
            <a:r>
              <a:rPr lang="en-US" dirty="0"/>
              <a:t>So don’t assess every project ‘equally’ (the same), but ‘equitably’ (according to the needs)</a:t>
            </a:r>
          </a:p>
        </p:txBody>
      </p:sp>
      <p:pic>
        <p:nvPicPr>
          <p:cNvPr id="5" name="Content Placeholder 4">
            <a:extLst>
              <a:ext uri="{FF2B5EF4-FFF2-40B4-BE49-F238E27FC236}">
                <a16:creationId xmlns:a16="http://schemas.microsoft.com/office/drawing/2014/main" id="{15DBB102-F3C7-56AC-7786-2E6C0C3A1BB4}"/>
              </a:ext>
            </a:extLst>
          </p:cNvPr>
          <p:cNvPicPr>
            <a:picLocks noGrp="1" noChangeAspect="1"/>
          </p:cNvPicPr>
          <p:nvPr>
            <p:ph idx="1"/>
          </p:nvPr>
        </p:nvPicPr>
        <p:blipFill>
          <a:blip r:embed="rId3"/>
          <a:srcRect/>
          <a:stretch/>
        </p:blipFill>
        <p:spPr>
          <a:xfrm>
            <a:off x="2101175" y="1844529"/>
            <a:ext cx="6721812" cy="4398521"/>
          </a:xfrm>
        </p:spPr>
      </p:pic>
    </p:spTree>
    <p:extLst>
      <p:ext uri="{BB962C8B-B14F-4D97-AF65-F5344CB8AC3E}">
        <p14:creationId xmlns:p14="http://schemas.microsoft.com/office/powerpoint/2010/main" val="43119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2EB9-684E-1249-806A-CB31F28BE3E2}"/>
              </a:ext>
            </a:extLst>
          </p:cNvPr>
          <p:cNvSpPr>
            <a:spLocks noGrp="1"/>
          </p:cNvSpPr>
          <p:nvPr>
            <p:ph type="title"/>
          </p:nvPr>
        </p:nvSpPr>
        <p:spPr/>
        <p:txBody>
          <a:bodyPr>
            <a:normAutofit fontScale="90000"/>
          </a:bodyPr>
          <a:lstStyle/>
          <a:p>
            <a:r>
              <a:rPr lang="en-US" dirty="0"/>
              <a:t>Apply the proportionality principle</a:t>
            </a:r>
            <a:br>
              <a:rPr lang="en-US" dirty="0"/>
            </a:br>
            <a:r>
              <a:rPr lang="en-US" dirty="0"/>
              <a:t>(assess in relation to the context and needs)</a:t>
            </a:r>
          </a:p>
        </p:txBody>
      </p:sp>
      <p:pic>
        <p:nvPicPr>
          <p:cNvPr id="7" name="Content Placeholder 6" descr="A picture containing shape&#10;&#10;Description automatically generated">
            <a:extLst>
              <a:ext uri="{FF2B5EF4-FFF2-40B4-BE49-F238E27FC236}">
                <a16:creationId xmlns:a16="http://schemas.microsoft.com/office/drawing/2014/main" id="{51E51C5B-0C29-BF85-6301-40774E6890EF}"/>
              </a:ext>
            </a:extLst>
          </p:cNvPr>
          <p:cNvPicPr>
            <a:picLocks noGrp="1" noChangeAspect="1"/>
          </p:cNvPicPr>
          <p:nvPr>
            <p:ph idx="1"/>
          </p:nvPr>
        </p:nvPicPr>
        <p:blipFill>
          <a:blip r:embed="rId3"/>
          <a:stretch>
            <a:fillRect/>
          </a:stretch>
        </p:blipFill>
        <p:spPr>
          <a:xfrm>
            <a:off x="2144791" y="1825625"/>
            <a:ext cx="6703855" cy="4484688"/>
          </a:xfrm>
        </p:spPr>
      </p:pic>
    </p:spTree>
    <p:extLst>
      <p:ext uri="{BB962C8B-B14F-4D97-AF65-F5344CB8AC3E}">
        <p14:creationId xmlns:p14="http://schemas.microsoft.com/office/powerpoint/2010/main" val="180585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2EB9-684E-1249-806A-CB31F28BE3E2}"/>
              </a:ext>
            </a:extLst>
          </p:cNvPr>
          <p:cNvSpPr>
            <a:spLocks noGrp="1"/>
          </p:cNvSpPr>
          <p:nvPr>
            <p:ph type="title"/>
          </p:nvPr>
        </p:nvSpPr>
        <p:spPr/>
        <p:txBody>
          <a:bodyPr>
            <a:normAutofit/>
          </a:bodyPr>
          <a:lstStyle/>
          <a:p>
            <a:r>
              <a:rPr lang="en-US" dirty="0"/>
              <a:t>With supportive assessments,</a:t>
            </a:r>
            <a:br>
              <a:rPr lang="en-US" dirty="0"/>
            </a:br>
            <a:r>
              <a:rPr lang="en-US" dirty="0"/>
              <a:t>you can let ID blossom!</a:t>
            </a:r>
          </a:p>
        </p:txBody>
      </p:sp>
      <p:pic>
        <p:nvPicPr>
          <p:cNvPr id="7" name="Content Placeholder 6">
            <a:extLst>
              <a:ext uri="{FF2B5EF4-FFF2-40B4-BE49-F238E27FC236}">
                <a16:creationId xmlns:a16="http://schemas.microsoft.com/office/drawing/2014/main" id="{51E51C5B-0C29-BF85-6301-40774E6890EF}"/>
              </a:ext>
            </a:extLst>
          </p:cNvPr>
          <p:cNvPicPr>
            <a:picLocks noGrp="1" noChangeAspect="1"/>
          </p:cNvPicPr>
          <p:nvPr>
            <p:ph idx="1"/>
          </p:nvPr>
        </p:nvPicPr>
        <p:blipFill>
          <a:blip r:embed="rId3"/>
          <a:srcRect/>
          <a:stretch/>
        </p:blipFill>
        <p:spPr>
          <a:xfrm>
            <a:off x="2927675" y="1825625"/>
            <a:ext cx="5138086" cy="4484688"/>
          </a:xfrm>
        </p:spPr>
      </p:pic>
    </p:spTree>
    <p:extLst>
      <p:ext uri="{BB962C8B-B14F-4D97-AF65-F5344CB8AC3E}">
        <p14:creationId xmlns:p14="http://schemas.microsoft.com/office/powerpoint/2010/main" val="193830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1B88A-F677-EC40-884F-24DF04D1E892}"/>
              </a:ext>
            </a:extLst>
          </p:cNvPr>
          <p:cNvSpPr>
            <a:spLocks noGrp="1"/>
          </p:cNvSpPr>
          <p:nvPr>
            <p:ph type="title"/>
          </p:nvPr>
        </p:nvSpPr>
        <p:spPr/>
        <p:txBody>
          <a:bodyPr/>
          <a:lstStyle/>
          <a:p>
            <a:r>
              <a:rPr lang="en-US" dirty="0"/>
              <a:t>In a nutshell</a:t>
            </a:r>
          </a:p>
        </p:txBody>
      </p:sp>
      <p:sp>
        <p:nvSpPr>
          <p:cNvPr id="3" name="Content Placeholder 2">
            <a:extLst>
              <a:ext uri="{FF2B5EF4-FFF2-40B4-BE49-F238E27FC236}">
                <a16:creationId xmlns:a16="http://schemas.microsoft.com/office/drawing/2014/main" id="{6FDDC43B-5DD0-D545-84D9-E25505BEA8C6}"/>
              </a:ext>
            </a:extLst>
          </p:cNvPr>
          <p:cNvSpPr>
            <a:spLocks noGrp="1"/>
          </p:cNvSpPr>
          <p:nvPr>
            <p:ph idx="1"/>
          </p:nvPr>
        </p:nvSpPr>
        <p:spPr/>
        <p:txBody>
          <a:bodyPr>
            <a:normAutofit lnSpcReduction="10000"/>
          </a:bodyPr>
          <a:lstStyle/>
          <a:p>
            <a:r>
              <a:rPr lang="en-US" dirty="0"/>
              <a:t>Inclusion &amp; diversity are </a:t>
            </a:r>
            <a:r>
              <a:rPr lang="en-US" b="1" dirty="0">
                <a:solidFill>
                  <a:srgbClr val="F07F1D"/>
                </a:solidFill>
              </a:rPr>
              <a:t>priorities</a:t>
            </a:r>
            <a:br>
              <a:rPr lang="en-US" dirty="0"/>
            </a:br>
            <a:r>
              <a:rPr lang="en-US" dirty="0"/>
              <a:t>- in European policy</a:t>
            </a:r>
            <a:br>
              <a:rPr lang="en-US" dirty="0"/>
            </a:br>
            <a:r>
              <a:rPr lang="en-US" dirty="0"/>
              <a:t>- in national policy</a:t>
            </a:r>
            <a:br>
              <a:rPr lang="en-US" dirty="0"/>
            </a:br>
            <a:r>
              <a:rPr lang="en-US" dirty="0"/>
              <a:t>- in Erasmus+ and Solidarity Corps</a:t>
            </a:r>
          </a:p>
          <a:p>
            <a:r>
              <a:rPr lang="en-US" dirty="0"/>
              <a:t>You hold the </a:t>
            </a:r>
            <a:r>
              <a:rPr lang="en-US" b="1" dirty="0">
                <a:solidFill>
                  <a:srgbClr val="F07F1D"/>
                </a:solidFill>
              </a:rPr>
              <a:t>key</a:t>
            </a:r>
            <a:br>
              <a:rPr lang="en-US" dirty="0"/>
            </a:br>
            <a:r>
              <a:rPr lang="en-US" dirty="0"/>
              <a:t>- to assess projects equitably </a:t>
            </a:r>
            <a:br>
              <a:rPr lang="en-US" dirty="0"/>
            </a:br>
            <a:r>
              <a:rPr lang="en-US" dirty="0"/>
              <a:t>	(look for inclusion &amp; diversity)</a:t>
            </a:r>
            <a:br>
              <a:rPr lang="en-US" dirty="0"/>
            </a:br>
            <a:r>
              <a:rPr lang="en-US" dirty="0"/>
              <a:t>- applying the proportionality principle</a:t>
            </a:r>
            <a:br>
              <a:rPr lang="en-US" dirty="0"/>
            </a:br>
            <a:r>
              <a:rPr lang="en-US" dirty="0"/>
              <a:t>	(keeping the context in mind)</a:t>
            </a:r>
            <a:br>
              <a:rPr lang="en-US" dirty="0"/>
            </a:br>
            <a:r>
              <a:rPr lang="en-US" dirty="0"/>
              <a:t>- to let ID blossom</a:t>
            </a:r>
            <a:br>
              <a:rPr lang="en-US" dirty="0"/>
            </a:br>
            <a:r>
              <a:rPr lang="en-US" dirty="0"/>
              <a:t>	(with supportive assessments)</a:t>
            </a:r>
          </a:p>
          <a:p>
            <a:r>
              <a:rPr lang="en-US" dirty="0"/>
              <a:t>And there are </a:t>
            </a:r>
            <a:r>
              <a:rPr lang="en-US" b="1" dirty="0">
                <a:solidFill>
                  <a:srgbClr val="F07F1D"/>
                </a:solidFill>
              </a:rPr>
              <a:t>I&amp;D tools </a:t>
            </a:r>
            <a:r>
              <a:rPr lang="en-US" dirty="0"/>
              <a:t>to help you!</a:t>
            </a:r>
            <a:br>
              <a:rPr lang="en-US" dirty="0"/>
            </a:br>
            <a:r>
              <a:rPr lang="en-US" dirty="0">
                <a:solidFill>
                  <a:srgbClr val="F07F1D"/>
                </a:solidFill>
                <a:hlinkClick r:id="rId3">
                  <a:extLst>
                    <a:ext uri="{A12FA001-AC4F-418D-AE19-62706E023703}">
                      <ahyp:hlinkClr xmlns:ahyp="http://schemas.microsoft.com/office/drawing/2018/hyperlinkcolor" val="tx"/>
                    </a:ext>
                  </a:extLst>
                </a:hlinkClick>
              </a:rPr>
              <a:t>www.SALTO-YOUTH.net/IDtoolAssessors</a:t>
            </a:r>
            <a:r>
              <a:rPr lang="en-US" dirty="0">
                <a:solidFill>
                  <a:srgbClr val="F07F1D"/>
                </a:solidFill>
              </a:rPr>
              <a:t> </a:t>
            </a:r>
          </a:p>
          <a:p>
            <a:endParaRPr lang="en-US" dirty="0"/>
          </a:p>
          <a:p>
            <a:endParaRPr lang="en-US" dirty="0"/>
          </a:p>
        </p:txBody>
      </p:sp>
      <p:pic>
        <p:nvPicPr>
          <p:cNvPr id="6" name="Picture Placeholder 5" descr="A pile of nuts&#10;&#10;Description automatically generated with low confidence">
            <a:extLst>
              <a:ext uri="{FF2B5EF4-FFF2-40B4-BE49-F238E27FC236}">
                <a16:creationId xmlns:a16="http://schemas.microsoft.com/office/drawing/2014/main" id="{EC0533FC-788E-090A-DC9E-C520E28E4495}"/>
              </a:ext>
            </a:extLst>
          </p:cNvPr>
          <p:cNvPicPr>
            <a:picLocks noGrp="1" noChangeAspect="1"/>
          </p:cNvPicPr>
          <p:nvPr>
            <p:ph type="pic" idx="10"/>
          </p:nvPr>
        </p:nvPicPr>
        <p:blipFill>
          <a:blip r:embed="rId4">
            <a:extLst>
              <a:ext uri="{837473B0-CC2E-450A-ABE3-18F120FF3D39}">
                <a1611:picAttrSrcUrl xmlns:a1611="http://schemas.microsoft.com/office/drawing/2016/11/main" r:id="rId5"/>
              </a:ext>
            </a:extLst>
          </a:blip>
          <a:srcRect l="12119" r="12119"/>
          <a:stretch>
            <a:fillRect/>
          </a:stretch>
        </p:blipFill>
        <p:spPr/>
      </p:pic>
    </p:spTree>
    <p:extLst>
      <p:ext uri="{BB962C8B-B14F-4D97-AF65-F5344CB8AC3E}">
        <p14:creationId xmlns:p14="http://schemas.microsoft.com/office/powerpoint/2010/main" val="167238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6B80-B0DF-D441-ACB2-9149F5AB5AF6}"/>
              </a:ext>
            </a:extLst>
          </p:cNvPr>
          <p:cNvSpPr>
            <a:spLocks noGrp="1"/>
          </p:cNvSpPr>
          <p:nvPr>
            <p:ph type="ctrTitle"/>
          </p:nvPr>
        </p:nvSpPr>
        <p:spPr/>
        <p:txBody>
          <a:bodyPr/>
          <a:lstStyle/>
          <a:p>
            <a:r>
              <a:rPr lang="en-US" dirty="0"/>
              <a:t>Feedback &amp; questions</a:t>
            </a:r>
          </a:p>
        </p:txBody>
      </p:sp>
      <p:sp>
        <p:nvSpPr>
          <p:cNvPr id="3" name="Subtitle 2">
            <a:extLst>
              <a:ext uri="{FF2B5EF4-FFF2-40B4-BE49-F238E27FC236}">
                <a16:creationId xmlns:a16="http://schemas.microsoft.com/office/drawing/2014/main" id="{A6D8E19B-D260-2849-B163-E6D3C806E279}"/>
              </a:ext>
            </a:extLst>
          </p:cNvPr>
          <p:cNvSpPr>
            <a:spLocks noGrp="1"/>
          </p:cNvSpPr>
          <p:nvPr>
            <p:ph type="subTitle" idx="1"/>
          </p:nvPr>
        </p:nvSpPr>
        <p:spPr/>
        <p:txBody>
          <a:bodyPr/>
          <a:lstStyle/>
          <a:p>
            <a:r>
              <a:rPr lang="en-US" dirty="0"/>
              <a:t>inclusion@salto-youth.net</a:t>
            </a:r>
          </a:p>
        </p:txBody>
      </p:sp>
    </p:spTree>
    <p:extLst>
      <p:ext uri="{BB962C8B-B14F-4D97-AF65-F5344CB8AC3E}">
        <p14:creationId xmlns:p14="http://schemas.microsoft.com/office/powerpoint/2010/main" val="238673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5E6C-07DA-C64F-903F-564E6CBEAAB2}"/>
              </a:ext>
            </a:extLst>
          </p:cNvPr>
          <p:cNvSpPr>
            <a:spLocks noGrp="1"/>
          </p:cNvSpPr>
          <p:nvPr>
            <p:ph type="title"/>
          </p:nvPr>
        </p:nvSpPr>
        <p:spPr/>
        <p:txBody>
          <a:bodyPr/>
          <a:lstStyle/>
          <a:p>
            <a:r>
              <a:rPr lang="en-US" dirty="0"/>
              <a:t>Why is Inclusion &amp; Diversity so important?</a:t>
            </a:r>
          </a:p>
        </p:txBody>
      </p:sp>
      <p:sp>
        <p:nvSpPr>
          <p:cNvPr id="3" name="Content Placeholder 2">
            <a:extLst>
              <a:ext uri="{FF2B5EF4-FFF2-40B4-BE49-F238E27FC236}">
                <a16:creationId xmlns:a16="http://schemas.microsoft.com/office/drawing/2014/main" id="{BEC97217-2306-0C4E-8445-DD08D53F38DD}"/>
              </a:ext>
            </a:extLst>
          </p:cNvPr>
          <p:cNvSpPr>
            <a:spLocks noGrp="1"/>
          </p:cNvSpPr>
          <p:nvPr>
            <p:ph idx="1"/>
          </p:nvPr>
        </p:nvSpPr>
        <p:spPr/>
        <p:txBody>
          <a:bodyPr>
            <a:normAutofit fontScale="92500" lnSpcReduction="20000"/>
          </a:bodyPr>
          <a:lstStyle/>
          <a:p>
            <a:pPr>
              <a:buClr>
                <a:srgbClr val="2476BD"/>
              </a:buClr>
            </a:pPr>
            <a:r>
              <a:rPr lang="en-GB" b="1" dirty="0"/>
              <a:t>Ethically</a:t>
            </a:r>
            <a:r>
              <a:rPr lang="en-GB" dirty="0"/>
              <a:t>: </a:t>
            </a:r>
            <a:br>
              <a:rPr lang="en-GB" dirty="0"/>
            </a:br>
            <a:r>
              <a:rPr lang="en-GB" dirty="0"/>
              <a:t>all young people should be able to benefit from European youth programmes no matter if they face obstacles in life</a:t>
            </a:r>
          </a:p>
          <a:p>
            <a:pPr>
              <a:buClr>
                <a:srgbClr val="2476BD"/>
              </a:buClr>
            </a:pPr>
            <a:r>
              <a:rPr lang="en-GB" b="1" dirty="0"/>
              <a:t>Socially:</a:t>
            </a:r>
            <a:br>
              <a:rPr lang="en-GB" dirty="0"/>
            </a:br>
            <a:r>
              <a:rPr lang="en-GB" dirty="0"/>
              <a:t>as a society, we need to take extra care of the young people who are more at risk, or who are in difficult situations</a:t>
            </a:r>
          </a:p>
          <a:p>
            <a:pPr>
              <a:buClr>
                <a:srgbClr val="2476BD"/>
              </a:buClr>
            </a:pPr>
            <a:r>
              <a:rPr lang="en-GB" b="1" dirty="0"/>
              <a:t>Educationally:</a:t>
            </a:r>
            <a:br>
              <a:rPr lang="en-GB" dirty="0"/>
            </a:br>
            <a:r>
              <a:rPr lang="en-GB" dirty="0"/>
              <a:t>non-formal learning often suits young people with fewer opportunities better and they benefit more from it</a:t>
            </a:r>
          </a:p>
          <a:p>
            <a:pPr>
              <a:buClr>
                <a:srgbClr val="2476BD"/>
              </a:buClr>
            </a:pPr>
            <a:r>
              <a:rPr lang="en-GB" b="1" dirty="0"/>
              <a:t>Financially:</a:t>
            </a:r>
            <a:br>
              <a:rPr lang="en-GB" dirty="0"/>
            </a:br>
            <a:r>
              <a:rPr lang="en-GB" dirty="0"/>
              <a:t>It is public money, so everybody should have access to the funding</a:t>
            </a:r>
          </a:p>
          <a:p>
            <a:pPr>
              <a:buClr>
                <a:srgbClr val="2476BD"/>
              </a:buClr>
            </a:pPr>
            <a:r>
              <a:rPr lang="en-GB" b="1" dirty="0">
                <a:solidFill>
                  <a:srgbClr val="2476BD"/>
                </a:solidFill>
              </a:rPr>
              <a:t>Why is it important for you?</a:t>
            </a:r>
          </a:p>
        </p:txBody>
      </p:sp>
      <p:pic>
        <p:nvPicPr>
          <p:cNvPr id="6" name="Picture Placeholder 5" descr="A picture containing object, colorful, thread&#10;&#10;Description automatically generated">
            <a:extLst>
              <a:ext uri="{FF2B5EF4-FFF2-40B4-BE49-F238E27FC236}">
                <a16:creationId xmlns:a16="http://schemas.microsoft.com/office/drawing/2014/main" id="{A54D16CA-8010-E8E9-2CAD-C5CAB1C93521}"/>
              </a:ext>
            </a:extLst>
          </p:cNvPr>
          <p:cNvPicPr>
            <a:picLocks noGrp="1" noChangeAspect="1"/>
          </p:cNvPicPr>
          <p:nvPr>
            <p:ph type="pic" idx="10"/>
          </p:nvPr>
        </p:nvPicPr>
        <p:blipFill>
          <a:blip r:embed="rId3">
            <a:extLst>
              <a:ext uri="{837473B0-CC2E-450A-ABE3-18F120FF3D39}">
                <a1611:picAttrSrcUrl xmlns:a1611="http://schemas.microsoft.com/office/drawing/2016/11/main" r:id="rId4"/>
              </a:ext>
            </a:extLst>
          </a:blip>
          <a:srcRect l="35781" r="35781"/>
          <a:stretch>
            <a:fillRect/>
          </a:stretch>
        </p:blipFill>
        <p:spPr/>
      </p:pic>
    </p:spTree>
    <p:extLst>
      <p:ext uri="{BB962C8B-B14F-4D97-AF65-F5344CB8AC3E}">
        <p14:creationId xmlns:p14="http://schemas.microsoft.com/office/powerpoint/2010/main" val="276017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5E6C-07DA-C64F-903F-564E6CBEAAB2}"/>
              </a:ext>
            </a:extLst>
          </p:cNvPr>
          <p:cNvSpPr>
            <a:spLocks noGrp="1"/>
          </p:cNvSpPr>
          <p:nvPr>
            <p:ph type="title"/>
          </p:nvPr>
        </p:nvSpPr>
        <p:spPr/>
        <p:txBody>
          <a:bodyPr/>
          <a:lstStyle/>
          <a:p>
            <a:r>
              <a:rPr lang="en-US" dirty="0"/>
              <a:t>European policy says we should focus on inclusion</a:t>
            </a:r>
          </a:p>
        </p:txBody>
      </p:sp>
      <p:sp>
        <p:nvSpPr>
          <p:cNvPr id="3" name="Content Placeholder 2">
            <a:extLst>
              <a:ext uri="{FF2B5EF4-FFF2-40B4-BE49-F238E27FC236}">
                <a16:creationId xmlns:a16="http://schemas.microsoft.com/office/drawing/2014/main" id="{BEC97217-2306-0C4E-8445-DD08D53F38DD}"/>
              </a:ext>
            </a:extLst>
          </p:cNvPr>
          <p:cNvSpPr>
            <a:spLocks noGrp="1"/>
          </p:cNvSpPr>
          <p:nvPr>
            <p:ph idx="1"/>
          </p:nvPr>
        </p:nvSpPr>
        <p:spPr/>
        <p:txBody>
          <a:bodyPr>
            <a:normAutofit fontScale="92500" lnSpcReduction="10000"/>
          </a:bodyPr>
          <a:lstStyle/>
          <a:p>
            <a:pPr>
              <a:buClr>
                <a:srgbClr val="2476BD"/>
              </a:buClr>
            </a:pPr>
            <a:r>
              <a:rPr lang="en-GB" dirty="0"/>
              <a:t>The </a:t>
            </a:r>
            <a:r>
              <a:rPr lang="en-GB" b="1" dirty="0"/>
              <a:t>EU</a:t>
            </a:r>
            <a:r>
              <a:rPr lang="en-GB" dirty="0"/>
              <a:t> </a:t>
            </a:r>
            <a:r>
              <a:rPr lang="en-GB" b="1" dirty="0"/>
              <a:t>Green Deal</a:t>
            </a:r>
            <a:r>
              <a:rPr lang="en-GB" dirty="0"/>
              <a:t> (2019) wants to make Europe climate-neutral, resource-efficient, innovative and </a:t>
            </a:r>
            <a:r>
              <a:rPr lang="en-GB" dirty="0">
                <a:solidFill>
                  <a:srgbClr val="2476BD"/>
                </a:solidFill>
              </a:rPr>
              <a:t>socially inclusive</a:t>
            </a:r>
            <a:r>
              <a:rPr lang="en-GB" dirty="0"/>
              <a:t>.</a:t>
            </a:r>
          </a:p>
          <a:p>
            <a:pPr>
              <a:buClr>
                <a:srgbClr val="2476BD"/>
              </a:buClr>
            </a:pPr>
            <a:r>
              <a:rPr lang="en-GB" dirty="0"/>
              <a:t>5 of the 11 </a:t>
            </a:r>
            <a:r>
              <a:rPr lang="en-GB" b="1" dirty="0"/>
              <a:t>European</a:t>
            </a:r>
            <a:r>
              <a:rPr lang="en-GB" dirty="0"/>
              <a:t> </a:t>
            </a:r>
            <a:r>
              <a:rPr lang="en-GB" b="1" dirty="0"/>
              <a:t>Youth Goals</a:t>
            </a:r>
            <a:r>
              <a:rPr lang="en-GB" dirty="0"/>
              <a:t> (2019) are about inclusion: </a:t>
            </a:r>
            <a:r>
              <a:rPr lang="en-GB" dirty="0">
                <a:solidFill>
                  <a:srgbClr val="2476BD"/>
                </a:solidFill>
              </a:rPr>
              <a:t>inclusive societies, gender equality, mental health, rural youth and participation for all</a:t>
            </a:r>
          </a:p>
          <a:p>
            <a:pPr>
              <a:buClr>
                <a:srgbClr val="2476BD"/>
              </a:buClr>
            </a:pPr>
            <a:r>
              <a:rPr lang="en-GB" dirty="0"/>
              <a:t>The </a:t>
            </a:r>
            <a:r>
              <a:rPr lang="en-GB" b="1" dirty="0"/>
              <a:t>EU Youth Strategy </a:t>
            </a:r>
            <a:r>
              <a:rPr lang="en-GB" dirty="0"/>
              <a:t>(2019-2027) puts </a:t>
            </a:r>
            <a:r>
              <a:rPr lang="en-GB" dirty="0">
                <a:solidFill>
                  <a:srgbClr val="2476BD"/>
                </a:solidFill>
              </a:rPr>
              <a:t>inclusion, non-discrimination and participation </a:t>
            </a:r>
            <a:r>
              <a:rPr lang="en-GB" dirty="0"/>
              <a:t>forward as guiding principles.</a:t>
            </a:r>
          </a:p>
          <a:p>
            <a:pPr>
              <a:buClr>
                <a:srgbClr val="2476BD"/>
              </a:buClr>
            </a:pPr>
            <a:r>
              <a:rPr lang="en-GB" dirty="0"/>
              <a:t>The </a:t>
            </a:r>
            <a:r>
              <a:rPr lang="en-GB" b="1" dirty="0"/>
              <a:t>Erasmus+ programme </a:t>
            </a:r>
            <a:r>
              <a:rPr lang="en-GB" dirty="0"/>
              <a:t>and the </a:t>
            </a:r>
            <a:r>
              <a:rPr lang="en-GB" b="1" dirty="0"/>
              <a:t>European Solidarity Corps </a:t>
            </a:r>
            <a:r>
              <a:rPr lang="en-GB" dirty="0"/>
              <a:t>have an explicit (2021) </a:t>
            </a:r>
            <a:r>
              <a:rPr lang="en-GB" dirty="0">
                <a:solidFill>
                  <a:srgbClr val="2476BD"/>
                </a:solidFill>
              </a:rPr>
              <a:t>strategy for inclusion and diversity </a:t>
            </a:r>
            <a:endParaRPr lang="en-GB" dirty="0"/>
          </a:p>
        </p:txBody>
      </p:sp>
      <p:pic>
        <p:nvPicPr>
          <p:cNvPr id="6" name="Picture Placeholder 5" descr="A group of flags">
            <a:extLst>
              <a:ext uri="{FF2B5EF4-FFF2-40B4-BE49-F238E27FC236}">
                <a16:creationId xmlns:a16="http://schemas.microsoft.com/office/drawing/2014/main" id="{9CF111AC-21D2-EB01-3F41-D526337A97EB}"/>
              </a:ext>
            </a:extLst>
          </p:cNvPr>
          <p:cNvPicPr>
            <a:picLocks noGrp="1" noChangeAspect="1"/>
          </p:cNvPicPr>
          <p:nvPr>
            <p:ph type="pic" idx="10"/>
          </p:nvPr>
        </p:nvPicPr>
        <p:blipFill>
          <a:blip r:embed="rId3">
            <a:extLst>
              <a:ext uri="{837473B0-CC2E-450A-ABE3-18F120FF3D39}">
                <a1611:picAttrSrcUrl xmlns:a1611="http://schemas.microsoft.com/office/drawing/2016/11/main" r:id="rId4"/>
              </a:ext>
            </a:extLst>
          </a:blip>
          <a:srcRect l="12102" r="12102"/>
          <a:stretch>
            <a:fillRect/>
          </a:stretch>
        </p:blipFill>
        <p:spPr/>
      </p:pic>
    </p:spTree>
    <p:extLst>
      <p:ext uri="{BB962C8B-B14F-4D97-AF65-F5344CB8AC3E}">
        <p14:creationId xmlns:p14="http://schemas.microsoft.com/office/powerpoint/2010/main" val="11890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ext&#10;&#10;Description automatically generated">
            <a:extLst>
              <a:ext uri="{FF2B5EF4-FFF2-40B4-BE49-F238E27FC236}">
                <a16:creationId xmlns:a16="http://schemas.microsoft.com/office/drawing/2014/main" id="{5F3F2B3C-B0D9-633C-DFE1-0377D678ABBC}"/>
              </a:ext>
            </a:extLst>
          </p:cNvPr>
          <p:cNvPicPr>
            <a:picLocks noGrp="1" noChangeAspect="1"/>
          </p:cNvPicPr>
          <p:nvPr>
            <p:ph type="pic" idx="10"/>
          </p:nvPr>
        </p:nvPicPr>
        <p:blipFill>
          <a:blip r:embed="rId3"/>
          <a:srcRect t="10282" b="10282"/>
          <a:stretch>
            <a:fillRect/>
          </a:stretch>
        </p:blipFill>
        <p:spPr>
          <a:xfrm>
            <a:off x="6096000" y="0"/>
            <a:ext cx="6096000" cy="6858000"/>
          </a:xfrm>
        </p:spPr>
      </p:pic>
      <p:sp>
        <p:nvSpPr>
          <p:cNvPr id="3" name="Title 2">
            <a:extLst>
              <a:ext uri="{FF2B5EF4-FFF2-40B4-BE49-F238E27FC236}">
                <a16:creationId xmlns:a16="http://schemas.microsoft.com/office/drawing/2014/main" id="{F19C12A2-24F7-1F43-AA80-EBA24BE8586E}"/>
              </a:ext>
            </a:extLst>
          </p:cNvPr>
          <p:cNvSpPr>
            <a:spLocks noGrp="1"/>
          </p:cNvSpPr>
          <p:nvPr>
            <p:ph type="ctrTitle"/>
          </p:nvPr>
        </p:nvSpPr>
        <p:spPr/>
        <p:txBody>
          <a:bodyPr/>
          <a:lstStyle/>
          <a:p>
            <a:r>
              <a:rPr lang="en-US" dirty="0"/>
              <a:t>Erasmus+ &amp; </a:t>
            </a:r>
            <a:br>
              <a:rPr lang="en-US" dirty="0"/>
            </a:br>
            <a:r>
              <a:rPr lang="en-US" dirty="0"/>
              <a:t>Solidarity Corps</a:t>
            </a:r>
            <a:br>
              <a:rPr lang="en-US" dirty="0"/>
            </a:br>
            <a:br>
              <a:rPr lang="en-US" dirty="0"/>
            </a:br>
            <a:r>
              <a:rPr lang="en-US" dirty="0"/>
              <a:t>Inclusion &amp; diversity Strategy</a:t>
            </a:r>
          </a:p>
        </p:txBody>
      </p:sp>
      <p:pic>
        <p:nvPicPr>
          <p:cNvPr id="8" name="Picture 7" descr="Text&#10;&#10;Description automatically generated">
            <a:extLst>
              <a:ext uri="{FF2B5EF4-FFF2-40B4-BE49-F238E27FC236}">
                <a16:creationId xmlns:a16="http://schemas.microsoft.com/office/drawing/2014/main" id="{8BDD3896-AA5A-9FD5-978E-EA736975CC06}"/>
              </a:ext>
            </a:extLst>
          </p:cNvPr>
          <p:cNvPicPr>
            <a:picLocks noChangeAspect="1"/>
          </p:cNvPicPr>
          <p:nvPr/>
        </p:nvPicPr>
        <p:blipFill rotWithShape="1">
          <a:blip r:embed="rId3"/>
          <a:srcRect l="11706" b="83373"/>
          <a:stretch/>
        </p:blipFill>
        <p:spPr>
          <a:xfrm>
            <a:off x="6096000" y="1008"/>
            <a:ext cx="7120204" cy="1898912"/>
          </a:xfrm>
          <a:prstGeom prst="rect">
            <a:avLst/>
          </a:prstGeom>
        </p:spPr>
      </p:pic>
    </p:spTree>
    <p:extLst>
      <p:ext uri="{BB962C8B-B14F-4D97-AF65-F5344CB8AC3E}">
        <p14:creationId xmlns:p14="http://schemas.microsoft.com/office/powerpoint/2010/main" val="230927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7A86C-94D3-6940-BAF1-313E33BF6D3B}"/>
              </a:ext>
            </a:extLst>
          </p:cNvPr>
          <p:cNvSpPr>
            <a:spLocks noGrp="1"/>
          </p:cNvSpPr>
          <p:nvPr>
            <p:ph type="title"/>
          </p:nvPr>
        </p:nvSpPr>
        <p:spPr/>
        <p:txBody>
          <a:bodyPr/>
          <a:lstStyle/>
          <a:p>
            <a:r>
              <a:rPr lang="en-US" dirty="0"/>
              <a:t>Who are we talking about?</a:t>
            </a:r>
          </a:p>
        </p:txBody>
      </p:sp>
      <p:sp>
        <p:nvSpPr>
          <p:cNvPr id="3" name="Content Placeholder 2">
            <a:extLst>
              <a:ext uri="{FF2B5EF4-FFF2-40B4-BE49-F238E27FC236}">
                <a16:creationId xmlns:a16="http://schemas.microsoft.com/office/drawing/2014/main" id="{ED77BC5B-564B-8347-A961-7031FB130DAF}"/>
              </a:ext>
            </a:extLst>
          </p:cNvPr>
          <p:cNvSpPr>
            <a:spLocks noGrp="1"/>
          </p:cNvSpPr>
          <p:nvPr>
            <p:ph idx="1"/>
          </p:nvPr>
        </p:nvSpPr>
        <p:spPr>
          <a:xfrm>
            <a:off x="3911599" y="1943099"/>
            <a:ext cx="6584546" cy="4367645"/>
          </a:xfrm>
        </p:spPr>
        <p:txBody>
          <a:bodyPr>
            <a:normAutofit lnSpcReduction="10000"/>
          </a:bodyPr>
          <a:lstStyle/>
          <a:p>
            <a:pPr marL="0" indent="0" algn="l">
              <a:buNone/>
            </a:pPr>
            <a:r>
              <a:rPr lang="en-GB" sz="1800" b="1" dirty="0">
                <a:solidFill>
                  <a:srgbClr val="E8398B"/>
                </a:solidFill>
                <a:latin typeface="Verdana-Italic"/>
              </a:rPr>
              <a:t>Y</a:t>
            </a:r>
            <a:r>
              <a:rPr lang="en-GB" sz="1800" b="1" u="none" strike="noStrike" baseline="0" dirty="0">
                <a:solidFill>
                  <a:srgbClr val="E8398B"/>
                </a:solidFill>
                <a:latin typeface="Verdana-Italic"/>
              </a:rPr>
              <a:t>oung people with fewer opportunities</a:t>
            </a:r>
            <a:r>
              <a:rPr lang="en-GB" sz="1800" b="0" u="none" strike="noStrike" baseline="0" dirty="0">
                <a:solidFill>
                  <a:srgbClr val="E8398B"/>
                </a:solidFill>
                <a:latin typeface="Verdana-Italic"/>
              </a:rPr>
              <a:t> </a:t>
            </a:r>
            <a:r>
              <a:rPr lang="en-GB" sz="1800" dirty="0">
                <a:solidFill>
                  <a:srgbClr val="333333"/>
                </a:solidFill>
                <a:latin typeface="Verdana-Italic"/>
              </a:rPr>
              <a:t>=</a:t>
            </a:r>
            <a:br>
              <a:rPr lang="en-GB" sz="1800" b="0" u="none" strike="noStrike" baseline="0" dirty="0">
                <a:solidFill>
                  <a:srgbClr val="333333"/>
                </a:solidFill>
                <a:latin typeface="Verdana-Italic"/>
              </a:rPr>
            </a:br>
            <a:endParaRPr lang="en-GB" sz="1800" dirty="0">
              <a:solidFill>
                <a:srgbClr val="333333"/>
              </a:solidFill>
              <a:latin typeface="Verdana-Italic"/>
            </a:endParaRPr>
          </a:p>
          <a:p>
            <a:pPr marL="0" indent="0" algn="l">
              <a:buNone/>
            </a:pPr>
            <a:r>
              <a:rPr lang="en-GB" sz="1800" b="0" u="none" strike="noStrike" baseline="0" dirty="0">
                <a:solidFill>
                  <a:srgbClr val="333333"/>
                </a:solidFill>
                <a:latin typeface="Verdana-Italic"/>
              </a:rPr>
              <a:t>young people who </a:t>
            </a:r>
            <a:r>
              <a:rPr lang="en-GB" sz="1800" b="0" u="none" strike="noStrike" baseline="0" dirty="0">
                <a:solidFill>
                  <a:schemeClr val="accent6"/>
                </a:solidFill>
                <a:latin typeface="Verdana-Italic"/>
              </a:rPr>
              <a:t>face obstacles </a:t>
            </a:r>
            <a:r>
              <a:rPr lang="en-GB" sz="1800" b="0" u="none" strike="noStrike" baseline="0" dirty="0">
                <a:solidFill>
                  <a:srgbClr val="333333"/>
                </a:solidFill>
                <a:latin typeface="Verdana-Italic"/>
              </a:rPr>
              <a:t>that prevent them from having effective access to opportunities under the Programmes (and in life in general) e.g.</a:t>
            </a:r>
          </a:p>
          <a:p>
            <a:r>
              <a:rPr lang="en-GB" sz="1800" b="1" u="none" strike="noStrike" baseline="0" dirty="0">
                <a:solidFill>
                  <a:srgbClr val="333333"/>
                </a:solidFill>
                <a:latin typeface="Verdana-Italic"/>
              </a:rPr>
              <a:t>Disabilities</a:t>
            </a:r>
            <a:r>
              <a:rPr lang="en-GB" sz="1800" b="0" u="none" strike="noStrike" baseline="0" dirty="0">
                <a:solidFill>
                  <a:srgbClr val="333333"/>
                </a:solidFill>
                <a:latin typeface="Verdana-Italic"/>
              </a:rPr>
              <a:t> (</a:t>
            </a:r>
            <a:r>
              <a:rPr lang="en-GB" sz="1800" b="0" i="1" u="none" strike="noStrike" baseline="0" dirty="0">
                <a:solidFill>
                  <a:srgbClr val="333333"/>
                </a:solidFill>
                <a:latin typeface="Verdana-Italic"/>
              </a:rPr>
              <a:t>physical, mental, sensory…</a:t>
            </a:r>
            <a:r>
              <a:rPr lang="en-GB" sz="1800" b="0" u="none" strike="noStrike" baseline="0" dirty="0">
                <a:solidFill>
                  <a:srgbClr val="333333"/>
                </a:solidFill>
                <a:latin typeface="Verdana-Italic"/>
              </a:rPr>
              <a:t>)</a:t>
            </a:r>
          </a:p>
          <a:p>
            <a:r>
              <a:rPr lang="en-GB" sz="1800" b="1" dirty="0">
                <a:solidFill>
                  <a:srgbClr val="333333"/>
                </a:solidFill>
                <a:latin typeface="Verdana-Italic"/>
              </a:rPr>
              <a:t>Health</a:t>
            </a:r>
            <a:r>
              <a:rPr lang="en-GB" sz="1800" dirty="0">
                <a:solidFill>
                  <a:srgbClr val="333333"/>
                </a:solidFill>
                <a:latin typeface="Verdana-Italic"/>
              </a:rPr>
              <a:t> (</a:t>
            </a:r>
            <a:r>
              <a:rPr lang="en-GB" sz="1800" i="1" dirty="0">
                <a:solidFill>
                  <a:srgbClr val="333333"/>
                </a:solidFill>
                <a:latin typeface="Verdana-Italic"/>
              </a:rPr>
              <a:t>illness, chronic disease, mental health…</a:t>
            </a:r>
            <a:r>
              <a:rPr lang="en-GB" sz="1800" dirty="0">
                <a:solidFill>
                  <a:srgbClr val="333333"/>
                </a:solidFill>
                <a:latin typeface="Verdana-Italic"/>
              </a:rPr>
              <a:t>)</a:t>
            </a:r>
          </a:p>
          <a:p>
            <a:r>
              <a:rPr lang="en-GB" sz="1800" b="1" dirty="0">
                <a:solidFill>
                  <a:srgbClr val="333333"/>
                </a:solidFill>
                <a:latin typeface="Verdana-Italic"/>
              </a:rPr>
              <a:t>Educational</a:t>
            </a:r>
            <a:r>
              <a:rPr lang="en-GB" sz="1800" dirty="0">
                <a:solidFill>
                  <a:srgbClr val="333333"/>
                </a:solidFill>
                <a:latin typeface="Verdana-Italic"/>
              </a:rPr>
              <a:t> (</a:t>
            </a:r>
            <a:r>
              <a:rPr lang="en-GB" sz="1800" i="1" dirty="0">
                <a:solidFill>
                  <a:srgbClr val="333333"/>
                </a:solidFill>
                <a:latin typeface="Verdana-Italic"/>
              </a:rPr>
              <a:t>school dropout, NEET, low-skilled…</a:t>
            </a:r>
            <a:r>
              <a:rPr lang="en-GB" sz="1800" dirty="0">
                <a:solidFill>
                  <a:srgbClr val="333333"/>
                </a:solidFill>
                <a:latin typeface="Verdana-Italic"/>
              </a:rPr>
              <a:t>)</a:t>
            </a:r>
          </a:p>
          <a:p>
            <a:r>
              <a:rPr lang="en-GB" sz="1800" b="1" dirty="0">
                <a:solidFill>
                  <a:srgbClr val="333333"/>
                </a:solidFill>
                <a:latin typeface="Verdana-Italic"/>
              </a:rPr>
              <a:t>Cultural</a:t>
            </a:r>
            <a:r>
              <a:rPr lang="en-GB" sz="1800" dirty="0">
                <a:solidFill>
                  <a:srgbClr val="333333"/>
                </a:solidFill>
                <a:latin typeface="Verdana-Italic"/>
              </a:rPr>
              <a:t> (</a:t>
            </a:r>
            <a:r>
              <a:rPr lang="en-GB" sz="1800" i="1" dirty="0">
                <a:solidFill>
                  <a:srgbClr val="333333"/>
                </a:solidFill>
                <a:latin typeface="Verdana-Italic"/>
              </a:rPr>
              <a:t>immigrant, refugee, language, minority…</a:t>
            </a:r>
            <a:r>
              <a:rPr lang="en-GB" sz="1800" dirty="0">
                <a:solidFill>
                  <a:srgbClr val="333333"/>
                </a:solidFill>
                <a:latin typeface="Verdana-Italic"/>
              </a:rPr>
              <a:t>)</a:t>
            </a:r>
          </a:p>
          <a:p>
            <a:r>
              <a:rPr lang="en-GB" sz="1800" b="1" dirty="0">
                <a:solidFill>
                  <a:srgbClr val="333333"/>
                </a:solidFill>
                <a:latin typeface="Verdana-Italic"/>
              </a:rPr>
              <a:t>Social</a:t>
            </a:r>
            <a:r>
              <a:rPr lang="en-GB" sz="1800" dirty="0">
                <a:solidFill>
                  <a:srgbClr val="333333"/>
                </a:solidFill>
                <a:latin typeface="Verdana-Italic"/>
              </a:rPr>
              <a:t> (</a:t>
            </a:r>
            <a:r>
              <a:rPr lang="en-GB" sz="1800" i="1" dirty="0">
                <a:solidFill>
                  <a:srgbClr val="333333"/>
                </a:solidFill>
                <a:latin typeface="Verdana-Italic"/>
              </a:rPr>
              <a:t>risk behaviour, offenders, family situation…</a:t>
            </a:r>
            <a:r>
              <a:rPr lang="en-GB" sz="1800" dirty="0">
                <a:solidFill>
                  <a:srgbClr val="333333"/>
                </a:solidFill>
                <a:latin typeface="Verdana-Italic"/>
              </a:rPr>
              <a:t>)</a:t>
            </a:r>
          </a:p>
          <a:p>
            <a:r>
              <a:rPr lang="en-GB" sz="1800" b="1" dirty="0">
                <a:solidFill>
                  <a:srgbClr val="333333"/>
                </a:solidFill>
                <a:latin typeface="Verdana-Italic"/>
              </a:rPr>
              <a:t>Economic</a:t>
            </a:r>
            <a:r>
              <a:rPr lang="en-GB" sz="1800" dirty="0">
                <a:solidFill>
                  <a:srgbClr val="333333"/>
                </a:solidFill>
                <a:latin typeface="Verdana-Italic"/>
              </a:rPr>
              <a:t> (</a:t>
            </a:r>
            <a:r>
              <a:rPr lang="en-GB" sz="1800" i="1" dirty="0">
                <a:solidFill>
                  <a:srgbClr val="333333"/>
                </a:solidFill>
                <a:latin typeface="Verdana-Italic"/>
              </a:rPr>
              <a:t>poverty, precarity, debts, support…</a:t>
            </a:r>
            <a:r>
              <a:rPr lang="en-GB" sz="1800" dirty="0">
                <a:solidFill>
                  <a:srgbClr val="333333"/>
                </a:solidFill>
                <a:latin typeface="Verdana-Italic"/>
              </a:rPr>
              <a:t>)</a:t>
            </a:r>
            <a:endParaRPr lang="en-GB" sz="1800" b="1" dirty="0">
              <a:solidFill>
                <a:srgbClr val="333333"/>
              </a:solidFill>
              <a:latin typeface="Verdana-Italic"/>
            </a:endParaRPr>
          </a:p>
          <a:p>
            <a:r>
              <a:rPr lang="en-GB" sz="1800" b="1" dirty="0">
                <a:solidFill>
                  <a:srgbClr val="333333"/>
                </a:solidFill>
                <a:latin typeface="Verdana-Italic"/>
              </a:rPr>
              <a:t>Discrimination</a:t>
            </a:r>
            <a:r>
              <a:rPr lang="en-GB" sz="1800" dirty="0">
                <a:solidFill>
                  <a:srgbClr val="333333"/>
                </a:solidFill>
                <a:latin typeface="Verdana-Italic"/>
              </a:rPr>
              <a:t> (</a:t>
            </a:r>
            <a:r>
              <a:rPr lang="en-GB" sz="1800" i="1" dirty="0">
                <a:solidFill>
                  <a:srgbClr val="333333"/>
                </a:solidFill>
                <a:latin typeface="Verdana-Italic"/>
              </a:rPr>
              <a:t>gender, age, beliefs, sexuality…</a:t>
            </a:r>
            <a:r>
              <a:rPr lang="en-GB" sz="1800" dirty="0">
                <a:solidFill>
                  <a:srgbClr val="333333"/>
                </a:solidFill>
                <a:latin typeface="Verdana-Italic"/>
              </a:rPr>
              <a:t>)</a:t>
            </a:r>
            <a:endParaRPr lang="en-GB" sz="1800" b="1" dirty="0">
              <a:solidFill>
                <a:srgbClr val="333333"/>
              </a:solidFill>
              <a:latin typeface="Verdana-Italic"/>
            </a:endParaRPr>
          </a:p>
          <a:p>
            <a:r>
              <a:rPr lang="en-GB" sz="1800" b="1" dirty="0">
                <a:solidFill>
                  <a:srgbClr val="333333"/>
                </a:solidFill>
                <a:latin typeface="Verdana-Italic"/>
              </a:rPr>
              <a:t>Geographical</a:t>
            </a:r>
            <a:r>
              <a:rPr lang="en-GB" sz="1800" dirty="0">
                <a:solidFill>
                  <a:srgbClr val="333333"/>
                </a:solidFill>
                <a:latin typeface="Verdana-Italic"/>
              </a:rPr>
              <a:t> (</a:t>
            </a:r>
            <a:r>
              <a:rPr lang="en-GB" sz="1800" i="1" dirty="0">
                <a:solidFill>
                  <a:srgbClr val="333333"/>
                </a:solidFill>
                <a:latin typeface="Verdana-Italic"/>
              </a:rPr>
              <a:t>rural, peripheral, rough areas…</a:t>
            </a:r>
            <a:r>
              <a:rPr lang="en-GB" sz="1800" dirty="0">
                <a:solidFill>
                  <a:srgbClr val="333333"/>
                </a:solidFill>
                <a:latin typeface="Verdana-Italic"/>
              </a:rPr>
              <a:t>)</a:t>
            </a:r>
            <a:endParaRPr lang="en-US" b="1" dirty="0"/>
          </a:p>
        </p:txBody>
      </p:sp>
      <p:pic>
        <p:nvPicPr>
          <p:cNvPr id="6" name="Picture Placeholder 5">
            <a:extLst>
              <a:ext uri="{FF2B5EF4-FFF2-40B4-BE49-F238E27FC236}">
                <a16:creationId xmlns:a16="http://schemas.microsoft.com/office/drawing/2014/main" id="{9D65B8B2-CFC6-F86C-C4BA-5ECDCBAA10FA}"/>
              </a:ext>
            </a:extLst>
          </p:cNvPr>
          <p:cNvPicPr>
            <a:picLocks noGrp="1" noChangeAspect="1"/>
          </p:cNvPicPr>
          <p:nvPr>
            <p:ph type="pic" idx="10"/>
          </p:nvPr>
        </p:nvPicPr>
        <p:blipFill>
          <a:blip r:embed="rId3">
            <a:extLst>
              <a:ext uri="{837473B0-CC2E-450A-ABE3-18F120FF3D39}">
                <a1611:picAttrSrcUrl xmlns:a1611="http://schemas.microsoft.com/office/drawing/2016/11/main" r:id="rId4"/>
              </a:ext>
            </a:extLst>
          </a:blip>
          <a:srcRect l="36792" r="36792"/>
          <a:stretch/>
        </p:blipFill>
        <p:spPr>
          <a:xfrm>
            <a:off x="0" y="0"/>
            <a:ext cx="3467100" cy="6858000"/>
          </a:xfrm>
        </p:spPr>
      </p:pic>
    </p:spTree>
    <p:extLst>
      <p:ext uri="{BB962C8B-B14F-4D97-AF65-F5344CB8AC3E}">
        <p14:creationId xmlns:p14="http://schemas.microsoft.com/office/powerpoint/2010/main" val="421875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7A86C-94D3-6940-BAF1-313E33BF6D3B}"/>
              </a:ext>
            </a:extLst>
          </p:cNvPr>
          <p:cNvSpPr>
            <a:spLocks noGrp="1"/>
          </p:cNvSpPr>
          <p:nvPr>
            <p:ph type="title"/>
          </p:nvPr>
        </p:nvSpPr>
        <p:spPr/>
        <p:txBody>
          <a:bodyPr/>
          <a:lstStyle/>
          <a:p>
            <a:r>
              <a:rPr lang="en-US" dirty="0"/>
              <a:t>Inclusion &amp; diversity</a:t>
            </a:r>
          </a:p>
        </p:txBody>
      </p:sp>
      <p:sp>
        <p:nvSpPr>
          <p:cNvPr id="3" name="Content Placeholder 2">
            <a:extLst>
              <a:ext uri="{FF2B5EF4-FFF2-40B4-BE49-F238E27FC236}">
                <a16:creationId xmlns:a16="http://schemas.microsoft.com/office/drawing/2014/main" id="{ED77BC5B-564B-8347-A961-7031FB130DAF}"/>
              </a:ext>
            </a:extLst>
          </p:cNvPr>
          <p:cNvSpPr>
            <a:spLocks noGrp="1"/>
          </p:cNvSpPr>
          <p:nvPr>
            <p:ph idx="1"/>
          </p:nvPr>
        </p:nvSpPr>
        <p:spPr/>
        <p:txBody>
          <a:bodyPr>
            <a:normAutofit lnSpcReduction="10000"/>
          </a:bodyPr>
          <a:lstStyle/>
          <a:p>
            <a:r>
              <a:rPr lang="en-US" b="1" dirty="0">
                <a:solidFill>
                  <a:srgbClr val="E8398B"/>
                </a:solidFill>
              </a:rPr>
              <a:t>Inclusion</a:t>
            </a:r>
            <a:r>
              <a:rPr lang="en-US" dirty="0"/>
              <a:t> =</a:t>
            </a:r>
            <a:br>
              <a:rPr lang="en-US" dirty="0"/>
            </a:br>
            <a:r>
              <a:rPr lang="en-US" dirty="0"/>
              <a:t>making sure young people with fewer opportunities find their way and role into the projects (and society) </a:t>
            </a:r>
            <a:br>
              <a:rPr lang="en-US" dirty="0"/>
            </a:br>
            <a:endParaRPr lang="en-US" dirty="0"/>
          </a:p>
          <a:p>
            <a:r>
              <a:rPr lang="en-US" b="1" dirty="0">
                <a:solidFill>
                  <a:srgbClr val="E8398B"/>
                </a:solidFill>
              </a:rPr>
              <a:t>Diversity</a:t>
            </a:r>
            <a:r>
              <a:rPr lang="en-US" dirty="0"/>
              <a:t> =</a:t>
            </a:r>
            <a:br>
              <a:rPr lang="en-US" dirty="0"/>
            </a:br>
            <a:r>
              <a:rPr lang="en-US" dirty="0"/>
              <a:t>making sure participants and leaders have the competences to embrace diversity (of all kinds) as a positive source for learning</a:t>
            </a:r>
            <a:br>
              <a:rPr lang="en-US" dirty="0"/>
            </a:br>
            <a:endParaRPr lang="en-US" dirty="0"/>
          </a:p>
          <a:p>
            <a:r>
              <a:rPr lang="en-US" dirty="0"/>
              <a:t>Inclusion and diversity are 2 sides of the same coin: get them on board + make the most of the diversity (of all kinds)</a:t>
            </a:r>
          </a:p>
        </p:txBody>
      </p:sp>
      <p:pic>
        <p:nvPicPr>
          <p:cNvPr id="6" name="Picture Placeholder 5" descr="A group of children holding signs&#10;&#10;Description automatically generated with medium confidence">
            <a:extLst>
              <a:ext uri="{FF2B5EF4-FFF2-40B4-BE49-F238E27FC236}">
                <a16:creationId xmlns:a16="http://schemas.microsoft.com/office/drawing/2014/main" id="{1FFA9704-3159-AF69-C3D3-18201BAB738F}"/>
              </a:ext>
            </a:extLst>
          </p:cNvPr>
          <p:cNvPicPr>
            <a:picLocks noGrp="1" noChangeAspect="1"/>
          </p:cNvPicPr>
          <p:nvPr>
            <p:ph type="pic" idx="10"/>
          </p:nvPr>
        </p:nvPicPr>
        <p:blipFill>
          <a:blip r:embed="rId3">
            <a:extLst>
              <a:ext uri="{837473B0-CC2E-450A-ABE3-18F120FF3D39}">
                <a1611:picAttrSrcUrl xmlns:a1611="http://schemas.microsoft.com/office/drawing/2016/11/main" r:id="rId4"/>
              </a:ext>
            </a:extLst>
          </a:blip>
          <a:srcRect l="31042" r="31042"/>
          <a:stretch>
            <a:fillRect/>
          </a:stretch>
        </p:blipFill>
        <p:spPr/>
      </p:pic>
    </p:spTree>
    <p:extLst>
      <p:ext uri="{BB962C8B-B14F-4D97-AF65-F5344CB8AC3E}">
        <p14:creationId xmlns:p14="http://schemas.microsoft.com/office/powerpoint/2010/main" val="56796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7A86C-94D3-6940-BAF1-313E33BF6D3B}"/>
              </a:ext>
            </a:extLst>
          </p:cNvPr>
          <p:cNvSpPr>
            <a:spLocks noGrp="1"/>
          </p:cNvSpPr>
          <p:nvPr>
            <p:ph type="title"/>
          </p:nvPr>
        </p:nvSpPr>
        <p:spPr/>
        <p:txBody>
          <a:bodyPr/>
          <a:lstStyle/>
          <a:p>
            <a:r>
              <a:rPr lang="en-GB" dirty="0"/>
              <a:t>Programme support for inclusion &amp; diversity</a:t>
            </a:r>
          </a:p>
        </p:txBody>
      </p:sp>
      <p:sp>
        <p:nvSpPr>
          <p:cNvPr id="3" name="Content Placeholder 2">
            <a:extLst>
              <a:ext uri="{FF2B5EF4-FFF2-40B4-BE49-F238E27FC236}">
                <a16:creationId xmlns:a16="http://schemas.microsoft.com/office/drawing/2014/main" id="{ED77BC5B-564B-8347-A961-7031FB130DAF}"/>
              </a:ext>
            </a:extLst>
          </p:cNvPr>
          <p:cNvSpPr>
            <a:spLocks noGrp="1"/>
          </p:cNvSpPr>
          <p:nvPr>
            <p:ph idx="1"/>
          </p:nvPr>
        </p:nvSpPr>
        <p:spPr/>
        <p:txBody>
          <a:bodyPr>
            <a:normAutofit fontScale="92500" lnSpcReduction="20000"/>
          </a:bodyPr>
          <a:lstStyle/>
          <a:p>
            <a:r>
              <a:rPr lang="en-GB" b="1" dirty="0"/>
              <a:t>Inclusion &amp; diversity</a:t>
            </a:r>
            <a:r>
              <a:rPr lang="en-GB" dirty="0"/>
              <a:t> = </a:t>
            </a:r>
            <a:r>
              <a:rPr lang="en-GB" dirty="0">
                <a:solidFill>
                  <a:schemeClr val="accent6"/>
                </a:solidFill>
              </a:rPr>
              <a:t>priority in the assessment process</a:t>
            </a:r>
          </a:p>
          <a:p>
            <a:r>
              <a:rPr lang="en-GB" dirty="0"/>
              <a:t>The programmes should be as </a:t>
            </a:r>
            <a:r>
              <a:rPr lang="en-GB" b="1" dirty="0"/>
              <a:t>accessible and user-friendly</a:t>
            </a:r>
            <a:r>
              <a:rPr lang="en-GB" dirty="0"/>
              <a:t> as possible </a:t>
            </a:r>
            <a:br>
              <a:rPr lang="en-GB" dirty="0"/>
            </a:br>
            <a:r>
              <a:rPr lang="en-GB" dirty="0"/>
              <a:t>e.g. shorter, in group (volunteering), small-scale (KA2), national (solidarity/participation) and online project formats</a:t>
            </a:r>
          </a:p>
          <a:p>
            <a:r>
              <a:rPr lang="en-GB" b="1" dirty="0"/>
              <a:t>Preparatory visit </a:t>
            </a:r>
            <a:r>
              <a:rPr lang="en-GB" dirty="0"/>
              <a:t>with the young person with fewer opportunities (with accompanying person if needed)</a:t>
            </a:r>
          </a:p>
          <a:p>
            <a:r>
              <a:rPr lang="en-GB" b="1" dirty="0"/>
              <a:t>Dedicated financial support </a:t>
            </a:r>
            <a:r>
              <a:rPr lang="en-GB" dirty="0"/>
              <a:t>(inclusion support, exceptional costs, reinforced mentorship, coaching)</a:t>
            </a:r>
          </a:p>
          <a:p>
            <a:r>
              <a:rPr lang="en-GB" b="1" dirty="0"/>
              <a:t>Language learning support</a:t>
            </a:r>
            <a:br>
              <a:rPr lang="en-GB" dirty="0"/>
            </a:br>
            <a:endParaRPr lang="en-GB" dirty="0"/>
          </a:p>
        </p:txBody>
      </p:sp>
      <p:pic>
        <p:nvPicPr>
          <p:cNvPr id="6" name="Picture Placeholder 5">
            <a:extLst>
              <a:ext uri="{FF2B5EF4-FFF2-40B4-BE49-F238E27FC236}">
                <a16:creationId xmlns:a16="http://schemas.microsoft.com/office/drawing/2014/main" id="{1FFA9704-3159-AF69-C3D3-18201BAB738F}"/>
              </a:ext>
            </a:extLst>
          </p:cNvPr>
          <p:cNvPicPr>
            <a:picLocks noGrp="1" noChangeAspect="1"/>
          </p:cNvPicPr>
          <p:nvPr>
            <p:ph type="pic" idx="10"/>
          </p:nvPr>
        </p:nvPicPr>
        <p:blipFill rotWithShape="1">
          <a:blip r:embed="rId3">
            <a:extLst>
              <a:ext uri="{837473B0-CC2E-450A-ABE3-18F120FF3D39}">
                <a1611:picAttrSrcUrl xmlns:a1611="http://schemas.microsoft.com/office/drawing/2016/11/main" r:id="rId4"/>
              </a:ext>
            </a:extLst>
          </a:blip>
          <a:srcRect l="17042" t="-1" r="50574" b="-1148"/>
          <a:stretch/>
        </p:blipFill>
        <p:spPr>
          <a:xfrm>
            <a:off x="0" y="0"/>
            <a:ext cx="3467100" cy="6858000"/>
          </a:xfrm>
        </p:spPr>
      </p:pic>
    </p:spTree>
    <p:extLst>
      <p:ext uri="{BB962C8B-B14F-4D97-AF65-F5344CB8AC3E}">
        <p14:creationId xmlns:p14="http://schemas.microsoft.com/office/powerpoint/2010/main" val="11987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7A86C-94D3-6940-BAF1-313E33BF6D3B}"/>
              </a:ext>
            </a:extLst>
          </p:cNvPr>
          <p:cNvSpPr>
            <a:spLocks noGrp="1"/>
          </p:cNvSpPr>
          <p:nvPr>
            <p:ph type="title"/>
          </p:nvPr>
        </p:nvSpPr>
        <p:spPr/>
        <p:txBody>
          <a:bodyPr/>
          <a:lstStyle/>
          <a:p>
            <a:r>
              <a:rPr lang="en-GB" dirty="0"/>
              <a:t>What organisations could do for inclusion &amp; diversity</a:t>
            </a:r>
          </a:p>
        </p:txBody>
      </p:sp>
      <p:sp>
        <p:nvSpPr>
          <p:cNvPr id="3" name="Content Placeholder 2">
            <a:extLst>
              <a:ext uri="{FF2B5EF4-FFF2-40B4-BE49-F238E27FC236}">
                <a16:creationId xmlns:a16="http://schemas.microsoft.com/office/drawing/2014/main" id="{ED77BC5B-564B-8347-A961-7031FB130DAF}"/>
              </a:ext>
            </a:extLst>
          </p:cNvPr>
          <p:cNvSpPr>
            <a:spLocks noGrp="1"/>
          </p:cNvSpPr>
          <p:nvPr>
            <p:ph idx="1"/>
          </p:nvPr>
        </p:nvSpPr>
        <p:spPr/>
        <p:txBody>
          <a:bodyPr>
            <a:normAutofit/>
          </a:bodyPr>
          <a:lstStyle/>
          <a:p>
            <a:r>
              <a:rPr lang="en-US" b="1" dirty="0"/>
              <a:t>Training &amp; networking</a:t>
            </a:r>
            <a:r>
              <a:rPr lang="en-US" dirty="0"/>
              <a:t> to get better at working with young people with fewer opp.</a:t>
            </a:r>
          </a:p>
          <a:p>
            <a:r>
              <a:rPr lang="en-US" dirty="0"/>
              <a:t>Equitable and transparent </a:t>
            </a:r>
            <a:r>
              <a:rPr lang="en-US" b="1" dirty="0"/>
              <a:t>selection of participants</a:t>
            </a:r>
            <a:r>
              <a:rPr lang="en-US" dirty="0"/>
              <a:t> (if any)</a:t>
            </a:r>
          </a:p>
          <a:p>
            <a:r>
              <a:rPr lang="en-US" b="1" dirty="0"/>
              <a:t>Awareness-raising and outreach</a:t>
            </a:r>
            <a:r>
              <a:rPr lang="en-US" dirty="0"/>
              <a:t> to the more difficult to reach</a:t>
            </a:r>
          </a:p>
          <a:p>
            <a:r>
              <a:rPr lang="en-US" b="1" dirty="0"/>
              <a:t>Preparation and support</a:t>
            </a:r>
            <a:r>
              <a:rPr lang="en-US" dirty="0"/>
              <a:t> of participants before, during and after a project</a:t>
            </a:r>
          </a:p>
          <a:p>
            <a:r>
              <a:rPr lang="en-US" dirty="0"/>
              <a:t>Encourage </a:t>
            </a:r>
            <a:r>
              <a:rPr lang="en-US" b="1" dirty="0"/>
              <a:t>community participation</a:t>
            </a:r>
            <a:r>
              <a:rPr lang="en-US" dirty="0"/>
              <a:t> beyond the participants only</a:t>
            </a:r>
          </a:p>
          <a:p>
            <a:pPr marL="0" indent="0">
              <a:buNone/>
            </a:pPr>
            <a:r>
              <a:rPr lang="en-US" dirty="0"/>
              <a:t>&gt; This gives projects </a:t>
            </a:r>
            <a:r>
              <a:rPr lang="en-US" b="1" dirty="0">
                <a:solidFill>
                  <a:schemeClr val="accent6"/>
                </a:solidFill>
              </a:rPr>
              <a:t>extra ID points!</a:t>
            </a:r>
          </a:p>
        </p:txBody>
      </p:sp>
      <p:pic>
        <p:nvPicPr>
          <p:cNvPr id="6" name="Picture Placeholder 5">
            <a:extLst>
              <a:ext uri="{FF2B5EF4-FFF2-40B4-BE49-F238E27FC236}">
                <a16:creationId xmlns:a16="http://schemas.microsoft.com/office/drawing/2014/main" id="{1FFA9704-3159-AF69-C3D3-18201BAB738F}"/>
              </a:ext>
            </a:extLst>
          </p:cNvPr>
          <p:cNvPicPr>
            <a:picLocks noGrp="1" noChangeAspect="1"/>
          </p:cNvPicPr>
          <p:nvPr>
            <p:ph type="pic" idx="10"/>
          </p:nvPr>
        </p:nvPicPr>
        <p:blipFill>
          <a:blip r:embed="rId3">
            <a:extLst>
              <a:ext uri="{837473B0-CC2E-450A-ABE3-18F120FF3D39}">
                <a1611:picAttrSrcUrl xmlns:a1611="http://schemas.microsoft.com/office/drawing/2016/11/main" r:id="rId4"/>
              </a:ext>
            </a:extLst>
          </a:blip>
          <a:srcRect l="29609" r="29609"/>
          <a:stretch/>
        </p:blipFill>
        <p:spPr>
          <a:xfrm>
            <a:off x="0" y="0"/>
            <a:ext cx="3467100" cy="6858000"/>
          </a:xfrm>
        </p:spPr>
      </p:pic>
    </p:spTree>
    <p:extLst>
      <p:ext uri="{BB962C8B-B14F-4D97-AF65-F5344CB8AC3E}">
        <p14:creationId xmlns:p14="http://schemas.microsoft.com/office/powerpoint/2010/main" val="391998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7A86C-94D3-6940-BAF1-313E33BF6D3B}"/>
              </a:ext>
            </a:extLst>
          </p:cNvPr>
          <p:cNvSpPr>
            <a:spLocks noGrp="1"/>
          </p:cNvSpPr>
          <p:nvPr>
            <p:ph type="title"/>
          </p:nvPr>
        </p:nvSpPr>
        <p:spPr/>
        <p:txBody>
          <a:bodyPr/>
          <a:lstStyle/>
          <a:p>
            <a:r>
              <a:rPr lang="en-US" dirty="0"/>
              <a:t>More about the I&amp;D Strategy</a:t>
            </a:r>
          </a:p>
        </p:txBody>
      </p:sp>
      <p:sp>
        <p:nvSpPr>
          <p:cNvPr id="3" name="Content Placeholder 2">
            <a:extLst>
              <a:ext uri="{FF2B5EF4-FFF2-40B4-BE49-F238E27FC236}">
                <a16:creationId xmlns:a16="http://schemas.microsoft.com/office/drawing/2014/main" id="{ED77BC5B-564B-8347-A961-7031FB130DAF}"/>
              </a:ext>
            </a:extLst>
          </p:cNvPr>
          <p:cNvSpPr>
            <a:spLocks noGrp="1"/>
          </p:cNvSpPr>
          <p:nvPr>
            <p:ph idx="1"/>
          </p:nvPr>
        </p:nvSpPr>
        <p:spPr/>
        <p:txBody>
          <a:bodyPr>
            <a:normAutofit fontScale="92500" lnSpcReduction="20000"/>
          </a:bodyPr>
          <a:lstStyle/>
          <a:p>
            <a:r>
              <a:rPr lang="en-US" dirty="0">
                <a:solidFill>
                  <a:srgbClr val="E8398B"/>
                </a:solidFill>
                <a:hlinkClick r:id="rId3">
                  <a:extLst>
                    <a:ext uri="{A12FA001-AC4F-418D-AE19-62706E023703}">
                      <ahyp:hlinkClr xmlns:ahyp="http://schemas.microsoft.com/office/drawing/2018/hyperlinkcolor" val="tx"/>
                    </a:ext>
                  </a:extLst>
                </a:hlinkClick>
              </a:rPr>
              <a:t>www.SALTO-YOUTH.net/inclusionstrategy</a:t>
            </a:r>
            <a:r>
              <a:rPr lang="en-US" dirty="0">
                <a:solidFill>
                  <a:srgbClr val="E8398B"/>
                </a:solidFill>
              </a:rPr>
              <a:t> </a:t>
            </a:r>
          </a:p>
          <a:p>
            <a:r>
              <a:rPr lang="en-US" dirty="0"/>
              <a:t>The I&amp;D Strategy for Erasmus+ and </a:t>
            </a:r>
            <a:br>
              <a:rPr lang="en-US" dirty="0"/>
            </a:br>
            <a:r>
              <a:rPr lang="en-US" dirty="0"/>
              <a:t>Solidarity Corps in the 22 EU languages</a:t>
            </a:r>
          </a:p>
          <a:p>
            <a:pPr marL="0" indent="0">
              <a:buNone/>
            </a:pPr>
            <a:r>
              <a:rPr lang="en-US" b="1" dirty="0"/>
              <a:t>Go inclusive!</a:t>
            </a:r>
            <a:endParaRPr lang="en-US" dirty="0"/>
          </a:p>
          <a:p>
            <a:r>
              <a:rPr lang="en-US" dirty="0"/>
              <a:t>A concise leaflet with all I&amp;D measures</a:t>
            </a:r>
          </a:p>
          <a:p>
            <a:r>
              <a:rPr lang="en-US" dirty="0"/>
              <a:t>Also available in easy-to-read language</a:t>
            </a:r>
          </a:p>
          <a:p>
            <a:r>
              <a:rPr lang="en-GB" dirty="0"/>
              <a:t>Video explaining what you(</a:t>
            </a:r>
            <a:r>
              <a:rPr lang="en-GB" dirty="0" err="1"/>
              <a:t>th</a:t>
            </a:r>
            <a:r>
              <a:rPr lang="en-GB" dirty="0"/>
              <a:t> work) can do for inclusion and diversity. </a:t>
            </a:r>
            <a:br>
              <a:rPr lang="en-GB" dirty="0"/>
            </a:br>
            <a:r>
              <a:rPr lang="en-GB" sz="2000" dirty="0"/>
              <a:t>(subtitles available in EN, NL, DE, IS, GR and RU)</a:t>
            </a:r>
            <a:endParaRPr lang="en-US" dirty="0"/>
          </a:p>
          <a:p>
            <a:pPr marL="0" indent="0">
              <a:buNone/>
            </a:pPr>
            <a:r>
              <a:rPr lang="en-US" b="1" dirty="0"/>
              <a:t>ID road map</a:t>
            </a:r>
          </a:p>
          <a:p>
            <a:r>
              <a:rPr lang="en-US" dirty="0"/>
              <a:t>Interactive tool to plan your road to </a:t>
            </a:r>
            <a:br>
              <a:rPr lang="en-US" dirty="0"/>
            </a:br>
            <a:r>
              <a:rPr lang="en-US" dirty="0"/>
              <a:t>more and better inclusion and diversity</a:t>
            </a:r>
          </a:p>
          <a:p>
            <a:r>
              <a:rPr lang="en-US" dirty="0">
                <a:solidFill>
                  <a:srgbClr val="E8398B"/>
                </a:solidFill>
                <a:hlinkClick r:id="rId4">
                  <a:extLst>
                    <a:ext uri="{A12FA001-AC4F-418D-AE19-62706E023703}">
                      <ahyp:hlinkClr xmlns:ahyp="http://schemas.microsoft.com/office/drawing/2018/hyperlinkcolor" val="tx"/>
                    </a:ext>
                  </a:extLst>
                </a:hlinkClick>
              </a:rPr>
              <a:t>www.SALTO-YOUTH.net/IDroadmap</a:t>
            </a:r>
            <a:r>
              <a:rPr lang="en-US" dirty="0">
                <a:solidFill>
                  <a:srgbClr val="E8398B"/>
                </a:solidFill>
              </a:rPr>
              <a:t> </a:t>
            </a:r>
          </a:p>
          <a:p>
            <a:endParaRPr lang="en-US" dirty="0"/>
          </a:p>
        </p:txBody>
      </p:sp>
      <p:pic>
        <p:nvPicPr>
          <p:cNvPr id="6" name="Picture Placeholder 5">
            <a:extLst>
              <a:ext uri="{FF2B5EF4-FFF2-40B4-BE49-F238E27FC236}">
                <a16:creationId xmlns:a16="http://schemas.microsoft.com/office/drawing/2014/main" id="{1FFA9704-3159-AF69-C3D3-18201BAB738F}"/>
              </a:ext>
            </a:extLst>
          </p:cNvPr>
          <p:cNvPicPr>
            <a:picLocks noGrp="1" noChangeAspect="1"/>
          </p:cNvPicPr>
          <p:nvPr>
            <p:ph type="pic" idx="10"/>
          </p:nvPr>
        </p:nvPicPr>
        <p:blipFill rotWithShape="1">
          <a:blip r:embed="rId5"/>
          <a:srcRect l="72126"/>
          <a:stretch/>
        </p:blipFill>
        <p:spPr>
          <a:xfrm>
            <a:off x="0" y="0"/>
            <a:ext cx="3467100" cy="6858000"/>
          </a:xfrm>
        </p:spPr>
      </p:pic>
      <p:pic>
        <p:nvPicPr>
          <p:cNvPr id="5" name="Picture 4" descr="Diagram&#10;&#10;Description automatically generated">
            <a:extLst>
              <a:ext uri="{FF2B5EF4-FFF2-40B4-BE49-F238E27FC236}">
                <a16:creationId xmlns:a16="http://schemas.microsoft.com/office/drawing/2014/main" id="{701F125D-A33D-BBCE-55FC-F283A6B81D99}"/>
              </a:ext>
            </a:extLst>
          </p:cNvPr>
          <p:cNvPicPr>
            <a:picLocks noChangeAspect="1"/>
          </p:cNvPicPr>
          <p:nvPr/>
        </p:nvPicPr>
        <p:blipFill rotWithShape="1">
          <a:blip r:embed="rId5"/>
          <a:srcRect r="70243" b="85412"/>
          <a:stretch/>
        </p:blipFill>
        <p:spPr>
          <a:xfrm>
            <a:off x="-19878" y="5655933"/>
            <a:ext cx="3491192" cy="943653"/>
          </a:xfrm>
          <a:prstGeom prst="rect">
            <a:avLst/>
          </a:prstGeom>
        </p:spPr>
      </p:pic>
      <p:sp>
        <p:nvSpPr>
          <p:cNvPr id="8" name="Rectangle 7">
            <a:extLst>
              <a:ext uri="{FF2B5EF4-FFF2-40B4-BE49-F238E27FC236}">
                <a16:creationId xmlns:a16="http://schemas.microsoft.com/office/drawing/2014/main" id="{9D46731A-D8DE-9EA2-C829-DC414A9C3853}"/>
              </a:ext>
            </a:extLst>
          </p:cNvPr>
          <p:cNvSpPr/>
          <p:nvPr/>
        </p:nvSpPr>
        <p:spPr>
          <a:xfrm>
            <a:off x="188843" y="0"/>
            <a:ext cx="1212574" cy="665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642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Salto">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alto">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3270</TotalTime>
  <Words>1806</Words>
  <Application>Microsoft Office PowerPoint</Application>
  <PresentationFormat>Widescreen</PresentationFormat>
  <Paragraphs>104</Paragraphs>
  <Slides>19</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Verdana-Italic</vt:lpstr>
      <vt:lpstr>Zapf Dingbats</vt:lpstr>
      <vt:lpstr>Office Theme</vt:lpstr>
      <vt:lpstr>1_Office Theme</vt:lpstr>
      <vt:lpstr>The European inclusion &amp; diversity framework</vt:lpstr>
      <vt:lpstr>Why is Inclusion &amp; Diversity so important?</vt:lpstr>
      <vt:lpstr>European policy says we should focus on inclusion</vt:lpstr>
      <vt:lpstr>Erasmus+ &amp;  Solidarity Corps  Inclusion &amp; diversity Strategy</vt:lpstr>
      <vt:lpstr>Who are we talking about?</vt:lpstr>
      <vt:lpstr>Inclusion &amp; diversity</vt:lpstr>
      <vt:lpstr>Programme support for inclusion &amp; diversity</vt:lpstr>
      <vt:lpstr>What organisations could do for inclusion &amp; diversity</vt:lpstr>
      <vt:lpstr>More about the I&amp;D Strategy</vt:lpstr>
      <vt:lpstr>Add your national context here  Why is it important for your NA/SALTO to work on inclusion?</vt:lpstr>
      <vt:lpstr>Your reasons to work on I&amp;D</vt:lpstr>
      <vt:lpstr>National policy context</vt:lpstr>
      <vt:lpstr>Assessors hold the key  to more &amp; better inclusion &amp; diversity</vt:lpstr>
      <vt:lpstr>Not everybody has ‘the same’ starting point</vt:lpstr>
      <vt:lpstr>So don’t assess every project ‘equally’ (the same), but ‘equitably’ (according to the needs)</vt:lpstr>
      <vt:lpstr>Apply the proportionality principle (assess in relation to the context and needs)</vt:lpstr>
      <vt:lpstr>With supportive assessments, you can let ID blossom!</vt:lpstr>
      <vt:lpstr>In a nutshell</vt:lpstr>
      <vt:lpstr>Feedback &amp;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Ranno Pai</dc:creator>
  <cp:lastModifiedBy>Tony Geudens</cp:lastModifiedBy>
  <cp:revision>31</cp:revision>
  <dcterms:created xsi:type="dcterms:W3CDTF">2020-01-10T11:45:14Z</dcterms:created>
  <dcterms:modified xsi:type="dcterms:W3CDTF">2023-01-19T14:12:22Z</dcterms:modified>
</cp:coreProperties>
</file>